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5" r:id="rId2"/>
    <p:sldId id="308" r:id="rId3"/>
    <p:sldId id="309" r:id="rId4"/>
    <p:sldId id="310" r:id="rId5"/>
    <p:sldId id="311" r:id="rId6"/>
    <p:sldId id="312" r:id="rId7"/>
    <p:sldId id="286" r:id="rId8"/>
    <p:sldId id="355" r:id="rId9"/>
    <p:sldId id="356" r:id="rId10"/>
    <p:sldId id="259" r:id="rId11"/>
    <p:sldId id="257" r:id="rId12"/>
    <p:sldId id="277" r:id="rId13"/>
    <p:sldId id="282" r:id="rId14"/>
    <p:sldId id="291" r:id="rId15"/>
    <p:sldId id="284" r:id="rId16"/>
    <p:sldId id="289" r:id="rId17"/>
    <p:sldId id="290" r:id="rId18"/>
    <p:sldId id="271"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A5A5A5"/>
    <a:srgbClr val="8FAADC"/>
    <a:srgbClr val="99B2DF"/>
    <a:srgbClr val="DAE3F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81548-296C-560C-1AAD-8642A25851D0}" v="15" dt="2024-07-30T22:57:03.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4"/>
  </p:normalViewPr>
  <p:slideViewPr>
    <p:cSldViewPr snapToGrid="0">
      <p:cViewPr varScale="1">
        <p:scale>
          <a:sx n="118" d="100"/>
          <a:sy n="118"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A0B81-5CD5-E449-B2D8-2AA57EB0C5F0}" type="doc">
      <dgm:prSet loTypeId="urn:microsoft.com/office/officeart/2005/8/layout/default" loCatId="list" qsTypeId="urn:microsoft.com/office/officeart/2005/8/quickstyle/simple2" qsCatId="simple" csTypeId="urn:microsoft.com/office/officeart/2005/8/colors/accent1_4" csCatId="accent1" phldr="1"/>
      <dgm:spPr/>
      <dgm:t>
        <a:bodyPr/>
        <a:lstStyle/>
        <a:p>
          <a:endParaRPr lang="en-US"/>
        </a:p>
      </dgm:t>
    </dgm:pt>
    <dgm:pt modelId="{362CFD70-2499-1B40-9CFE-FC59D0C012A5}">
      <dgm:prSet/>
      <dgm:spPr/>
      <dgm:t>
        <a:bodyPr/>
        <a:lstStyle/>
        <a:p>
          <a:r>
            <a:rPr lang="en-US" b="1" i="0" dirty="0">
              <a:latin typeface="+mn-lt"/>
              <a:cs typeface="Futura Medium" panose="020B0602020204020303" pitchFamily="34" charset="-79"/>
            </a:rPr>
            <a:t>Annual Title I Parent Meeting</a:t>
          </a:r>
        </a:p>
      </dgm:t>
    </dgm:pt>
    <dgm:pt modelId="{61E9B41A-BEF7-5143-9BBC-D606E1F8474C}" type="parTrans" cxnId="{4C47821E-DE29-4C4E-9BBD-92AC19B76216}">
      <dgm:prSet/>
      <dgm:spPr/>
      <dgm:t>
        <a:bodyPr/>
        <a:lstStyle/>
        <a:p>
          <a:endParaRPr lang="en-US"/>
        </a:p>
      </dgm:t>
    </dgm:pt>
    <dgm:pt modelId="{040D9649-5DA5-4144-B6BB-0BD884F6501D}" type="sibTrans" cxnId="{4C47821E-DE29-4C4E-9BBD-92AC19B76216}">
      <dgm:prSet/>
      <dgm:spPr/>
      <dgm:t>
        <a:bodyPr/>
        <a:lstStyle/>
        <a:p>
          <a:endParaRPr lang="en-US"/>
        </a:p>
      </dgm:t>
    </dgm:pt>
    <dgm:pt modelId="{A1877309-8DB2-7C49-B8B9-326C1F1438C5}">
      <dgm:prSet/>
      <dgm:spPr/>
      <dgm:t>
        <a:bodyPr/>
        <a:lstStyle/>
        <a:p>
          <a:r>
            <a:rPr lang="en-US" b="1" i="0" dirty="0">
              <a:latin typeface="+mn-lt"/>
              <a:cs typeface="Futura Medium" panose="020B0602020204020303" pitchFamily="34" charset="-79"/>
            </a:rPr>
            <a:t>High Quality Curriculum</a:t>
          </a:r>
          <a:br>
            <a:rPr lang="en-US" b="1" i="0" dirty="0">
              <a:latin typeface="+mn-lt"/>
              <a:cs typeface="Futura Medium" panose="020B0602020204020303" pitchFamily="34" charset="-79"/>
            </a:rPr>
          </a:br>
          <a:endParaRPr lang="en-US" b="1" i="0" dirty="0">
            <a:latin typeface="+mn-lt"/>
            <a:cs typeface="Futura Medium" panose="020B0602020204020303" pitchFamily="34" charset="-79"/>
          </a:endParaRPr>
        </a:p>
      </dgm:t>
    </dgm:pt>
    <dgm:pt modelId="{1C7EC105-8FFE-E741-9A0A-CBA305D8893A}" type="parTrans" cxnId="{8B594CA5-01F3-6840-86B5-27BC350E38DF}">
      <dgm:prSet/>
      <dgm:spPr/>
      <dgm:t>
        <a:bodyPr/>
        <a:lstStyle/>
        <a:p>
          <a:endParaRPr lang="en-US"/>
        </a:p>
      </dgm:t>
    </dgm:pt>
    <dgm:pt modelId="{F50CAE14-A535-C749-BDF0-6B19FB64BD6F}" type="sibTrans" cxnId="{8B594CA5-01F3-6840-86B5-27BC350E38DF}">
      <dgm:prSet/>
      <dgm:spPr/>
      <dgm:t>
        <a:bodyPr/>
        <a:lstStyle/>
        <a:p>
          <a:endParaRPr lang="en-US"/>
        </a:p>
      </dgm:t>
    </dgm:pt>
    <dgm:pt modelId="{B7876437-FB87-2742-9B84-990A60E5F5F5}">
      <dgm:prSet/>
      <dgm:spPr/>
      <dgm:t>
        <a:bodyPr/>
        <a:lstStyle/>
        <a:p>
          <a:r>
            <a:rPr lang="en-US" b="1" i="0" dirty="0">
              <a:solidFill>
                <a:schemeClr val="tx1"/>
              </a:solidFill>
              <a:latin typeface="+mn-lt"/>
              <a:cs typeface="Futura Medium" panose="020B0602020204020303" pitchFamily="34" charset="-79"/>
            </a:rPr>
            <a:t>Academic Assistance to Students</a:t>
          </a:r>
          <a:br>
            <a:rPr lang="en-US" b="1" i="0" dirty="0">
              <a:solidFill>
                <a:schemeClr val="tx1"/>
              </a:solidFill>
              <a:latin typeface="+mn-lt"/>
              <a:cs typeface="Futura Medium" panose="020B0602020204020303" pitchFamily="34" charset="-79"/>
            </a:rPr>
          </a:br>
          <a:endParaRPr lang="en-US" b="1" i="0" dirty="0">
            <a:solidFill>
              <a:schemeClr val="tx1"/>
            </a:solidFill>
            <a:latin typeface="+mn-lt"/>
            <a:cs typeface="Futura Medium" panose="020B0602020204020303" pitchFamily="34" charset="-79"/>
          </a:endParaRPr>
        </a:p>
      </dgm:t>
    </dgm:pt>
    <dgm:pt modelId="{C7E3F568-42E8-C546-B83B-4A0E26AFCF1C}" type="parTrans" cxnId="{96AA4504-1339-1A4A-AD14-9D2FA50936EC}">
      <dgm:prSet/>
      <dgm:spPr/>
      <dgm:t>
        <a:bodyPr/>
        <a:lstStyle/>
        <a:p>
          <a:endParaRPr lang="en-US"/>
        </a:p>
      </dgm:t>
    </dgm:pt>
    <dgm:pt modelId="{CD56238A-462E-E24A-9286-C50D3C82A458}" type="sibTrans" cxnId="{96AA4504-1339-1A4A-AD14-9D2FA50936EC}">
      <dgm:prSet/>
      <dgm:spPr/>
      <dgm:t>
        <a:bodyPr/>
        <a:lstStyle/>
        <a:p>
          <a:endParaRPr lang="en-US"/>
        </a:p>
      </dgm:t>
    </dgm:pt>
    <dgm:pt modelId="{29A77FF6-653D-5B43-8255-86EA47182F84}">
      <dgm:prSet/>
      <dgm:spPr/>
      <dgm:t>
        <a:bodyPr/>
        <a:lstStyle/>
        <a:p>
          <a:r>
            <a:rPr lang="en-US" b="1" i="0" dirty="0">
              <a:solidFill>
                <a:schemeClr val="tx1"/>
              </a:solidFill>
              <a:latin typeface="+mn-lt"/>
              <a:cs typeface="Futura Medium" panose="020B0602020204020303" pitchFamily="34" charset="-79"/>
            </a:rPr>
            <a:t>Family Engagement and Input</a:t>
          </a:r>
          <a:br>
            <a:rPr lang="en-US" b="1" i="0" dirty="0">
              <a:solidFill>
                <a:schemeClr val="tx1"/>
              </a:solidFill>
              <a:latin typeface="+mn-lt"/>
              <a:cs typeface="Futura Medium" panose="020B0602020204020303" pitchFamily="34" charset="-79"/>
            </a:rPr>
          </a:br>
          <a:endParaRPr lang="en-US" b="1" i="0" dirty="0">
            <a:solidFill>
              <a:schemeClr val="tx1"/>
            </a:solidFill>
            <a:latin typeface="+mn-lt"/>
            <a:cs typeface="Futura Medium" panose="020B0602020204020303" pitchFamily="34" charset="-79"/>
          </a:endParaRPr>
        </a:p>
      </dgm:t>
    </dgm:pt>
    <dgm:pt modelId="{F63C4B67-7A09-0D4E-BAB5-019010B1B7FE}" type="parTrans" cxnId="{0856DCE1-8D48-534C-A6A2-C1D58A7D5396}">
      <dgm:prSet/>
      <dgm:spPr/>
      <dgm:t>
        <a:bodyPr/>
        <a:lstStyle/>
        <a:p>
          <a:endParaRPr lang="en-US"/>
        </a:p>
      </dgm:t>
    </dgm:pt>
    <dgm:pt modelId="{6864428F-AC5B-904A-BF2F-6C1BCDD6FE15}" type="sibTrans" cxnId="{0856DCE1-8D48-534C-A6A2-C1D58A7D5396}">
      <dgm:prSet/>
      <dgm:spPr/>
      <dgm:t>
        <a:bodyPr/>
        <a:lstStyle/>
        <a:p>
          <a:endParaRPr lang="en-US"/>
        </a:p>
      </dgm:t>
    </dgm:pt>
    <dgm:pt modelId="{72EA0478-68C3-AA4E-B9AA-A13900ED6910}">
      <dgm:prSet/>
      <dgm:spPr/>
      <dgm:t>
        <a:bodyPr/>
        <a:lstStyle/>
        <a:p>
          <a:r>
            <a:rPr lang="en-US" b="1" i="0" dirty="0">
              <a:solidFill>
                <a:schemeClr val="tx1"/>
              </a:solidFill>
              <a:latin typeface="+mn-lt"/>
              <a:cs typeface="Futura Medium" panose="020B0602020204020303" pitchFamily="34" charset="-79"/>
            </a:rPr>
            <a:t>Annual Survey of Title I Program</a:t>
          </a:r>
          <a:br>
            <a:rPr lang="en-US" b="0" i="0" dirty="0">
              <a:latin typeface="+mn-lt"/>
              <a:cs typeface="Futura Medium" panose="020B0602020204020303" pitchFamily="34" charset="-79"/>
            </a:rPr>
          </a:br>
          <a:endParaRPr lang="en-US" b="0" i="0" dirty="0">
            <a:latin typeface="+mn-lt"/>
            <a:cs typeface="Futura Medium" panose="020B0602020204020303" pitchFamily="34" charset="-79"/>
          </a:endParaRPr>
        </a:p>
      </dgm:t>
    </dgm:pt>
    <dgm:pt modelId="{7DD5750F-2BA1-284F-8E04-35C61DA48392}" type="parTrans" cxnId="{EDFBDEB6-75C5-2547-9C28-5674A6A6BFBE}">
      <dgm:prSet/>
      <dgm:spPr/>
      <dgm:t>
        <a:bodyPr/>
        <a:lstStyle/>
        <a:p>
          <a:endParaRPr lang="en-US"/>
        </a:p>
      </dgm:t>
    </dgm:pt>
    <dgm:pt modelId="{E9BF8D48-2901-A242-94AD-F407B945DC22}" type="sibTrans" cxnId="{EDFBDEB6-75C5-2547-9C28-5674A6A6BFBE}">
      <dgm:prSet/>
      <dgm:spPr/>
      <dgm:t>
        <a:bodyPr/>
        <a:lstStyle/>
        <a:p>
          <a:endParaRPr lang="en-US"/>
        </a:p>
      </dgm:t>
    </dgm:pt>
    <dgm:pt modelId="{53E4765D-F14F-1149-8550-51154AA29A1A}">
      <dgm:prSet/>
      <dgm:spPr/>
      <dgm:t>
        <a:bodyPr/>
        <a:lstStyle/>
        <a:p>
          <a:r>
            <a:rPr lang="en-US" b="1" i="0" dirty="0">
              <a:latin typeface="+mn-lt"/>
              <a:cs typeface="Futura Medium" panose="020B0602020204020303" pitchFamily="34" charset="-79"/>
            </a:rPr>
            <a:t>Timely Communication to Parents</a:t>
          </a:r>
        </a:p>
      </dgm:t>
    </dgm:pt>
    <dgm:pt modelId="{77BFEBE9-C79F-DA4C-A0FF-AD8D153F4BFB}" type="parTrans" cxnId="{400EEFFA-69DA-804E-89A2-887EE401C5DE}">
      <dgm:prSet/>
      <dgm:spPr/>
      <dgm:t>
        <a:bodyPr/>
        <a:lstStyle/>
        <a:p>
          <a:endParaRPr lang="en-US"/>
        </a:p>
      </dgm:t>
    </dgm:pt>
    <dgm:pt modelId="{33A19C0E-F4D2-0644-BBE5-5A502C3BF810}" type="sibTrans" cxnId="{400EEFFA-69DA-804E-89A2-887EE401C5DE}">
      <dgm:prSet/>
      <dgm:spPr/>
      <dgm:t>
        <a:bodyPr/>
        <a:lstStyle/>
        <a:p>
          <a:endParaRPr lang="en-US"/>
        </a:p>
      </dgm:t>
    </dgm:pt>
    <dgm:pt modelId="{72FCA751-565A-0A40-9BD3-DE48EBCECDB9}" type="pres">
      <dgm:prSet presAssocID="{1C8A0B81-5CD5-E449-B2D8-2AA57EB0C5F0}" presName="diagram" presStyleCnt="0">
        <dgm:presLayoutVars>
          <dgm:dir/>
          <dgm:resizeHandles val="exact"/>
        </dgm:presLayoutVars>
      </dgm:prSet>
      <dgm:spPr/>
    </dgm:pt>
    <dgm:pt modelId="{8CDE62B3-32B9-674E-B7EA-220F847D4EB6}" type="pres">
      <dgm:prSet presAssocID="{362CFD70-2499-1B40-9CFE-FC59D0C012A5}" presName="node" presStyleLbl="node1" presStyleIdx="0" presStyleCnt="6">
        <dgm:presLayoutVars>
          <dgm:bulletEnabled val="1"/>
        </dgm:presLayoutVars>
      </dgm:prSet>
      <dgm:spPr/>
    </dgm:pt>
    <dgm:pt modelId="{9B4758E1-C458-B24E-B871-319418197A2F}" type="pres">
      <dgm:prSet presAssocID="{040D9649-5DA5-4144-B6BB-0BD884F6501D}" presName="sibTrans" presStyleCnt="0"/>
      <dgm:spPr/>
    </dgm:pt>
    <dgm:pt modelId="{E1CDD862-13DA-924D-9F8E-B56F9E4C1BC9}" type="pres">
      <dgm:prSet presAssocID="{A1877309-8DB2-7C49-B8B9-326C1F1438C5}" presName="node" presStyleLbl="node1" presStyleIdx="1" presStyleCnt="6">
        <dgm:presLayoutVars>
          <dgm:bulletEnabled val="1"/>
        </dgm:presLayoutVars>
      </dgm:prSet>
      <dgm:spPr/>
    </dgm:pt>
    <dgm:pt modelId="{E6CD4970-A6A4-0E4A-8508-4B5BC2E7B62F}" type="pres">
      <dgm:prSet presAssocID="{F50CAE14-A535-C749-BDF0-6B19FB64BD6F}" presName="sibTrans" presStyleCnt="0"/>
      <dgm:spPr/>
    </dgm:pt>
    <dgm:pt modelId="{E2249FC4-2A48-F049-833F-BD1526B36983}" type="pres">
      <dgm:prSet presAssocID="{B7876437-FB87-2742-9B84-990A60E5F5F5}" presName="node" presStyleLbl="node1" presStyleIdx="2" presStyleCnt="6">
        <dgm:presLayoutVars>
          <dgm:bulletEnabled val="1"/>
        </dgm:presLayoutVars>
      </dgm:prSet>
      <dgm:spPr/>
    </dgm:pt>
    <dgm:pt modelId="{FD032B95-3FC7-4542-9203-04A01DBCFB63}" type="pres">
      <dgm:prSet presAssocID="{CD56238A-462E-E24A-9286-C50D3C82A458}" presName="sibTrans" presStyleCnt="0"/>
      <dgm:spPr/>
    </dgm:pt>
    <dgm:pt modelId="{F8728E01-2909-7646-B70A-99EDA6DFF862}" type="pres">
      <dgm:prSet presAssocID="{29A77FF6-653D-5B43-8255-86EA47182F84}" presName="node" presStyleLbl="node1" presStyleIdx="3" presStyleCnt="6">
        <dgm:presLayoutVars>
          <dgm:bulletEnabled val="1"/>
        </dgm:presLayoutVars>
      </dgm:prSet>
      <dgm:spPr/>
    </dgm:pt>
    <dgm:pt modelId="{00140ACF-B52C-654F-9778-326B782A2308}" type="pres">
      <dgm:prSet presAssocID="{6864428F-AC5B-904A-BF2F-6C1BCDD6FE15}" presName="sibTrans" presStyleCnt="0"/>
      <dgm:spPr/>
    </dgm:pt>
    <dgm:pt modelId="{C7C3583C-C3FB-A844-83B4-F6EBADAAEC87}" type="pres">
      <dgm:prSet presAssocID="{72EA0478-68C3-AA4E-B9AA-A13900ED6910}" presName="node" presStyleLbl="node1" presStyleIdx="4" presStyleCnt="6">
        <dgm:presLayoutVars>
          <dgm:bulletEnabled val="1"/>
        </dgm:presLayoutVars>
      </dgm:prSet>
      <dgm:spPr/>
    </dgm:pt>
    <dgm:pt modelId="{8745E35E-629B-5D44-BC5B-9313FCEB8A17}" type="pres">
      <dgm:prSet presAssocID="{E9BF8D48-2901-A242-94AD-F407B945DC22}" presName="sibTrans" presStyleCnt="0"/>
      <dgm:spPr/>
    </dgm:pt>
    <dgm:pt modelId="{CC7A7397-9129-7144-95EF-C90F746000C4}" type="pres">
      <dgm:prSet presAssocID="{53E4765D-F14F-1149-8550-51154AA29A1A}" presName="node" presStyleLbl="node1" presStyleIdx="5" presStyleCnt="6">
        <dgm:presLayoutVars>
          <dgm:bulletEnabled val="1"/>
        </dgm:presLayoutVars>
      </dgm:prSet>
      <dgm:spPr/>
    </dgm:pt>
  </dgm:ptLst>
  <dgm:cxnLst>
    <dgm:cxn modelId="{96AA4504-1339-1A4A-AD14-9D2FA50936EC}" srcId="{1C8A0B81-5CD5-E449-B2D8-2AA57EB0C5F0}" destId="{B7876437-FB87-2742-9B84-990A60E5F5F5}" srcOrd="2" destOrd="0" parTransId="{C7E3F568-42E8-C546-B83B-4A0E26AFCF1C}" sibTransId="{CD56238A-462E-E24A-9286-C50D3C82A458}"/>
    <dgm:cxn modelId="{4C47821E-DE29-4C4E-9BBD-92AC19B76216}" srcId="{1C8A0B81-5CD5-E449-B2D8-2AA57EB0C5F0}" destId="{362CFD70-2499-1B40-9CFE-FC59D0C012A5}" srcOrd="0" destOrd="0" parTransId="{61E9B41A-BEF7-5143-9BBC-D606E1F8474C}" sibTransId="{040D9649-5DA5-4144-B6BB-0BD884F6501D}"/>
    <dgm:cxn modelId="{D70FE943-6E7A-334C-8477-F1A9338ECBFE}" type="presOf" srcId="{B7876437-FB87-2742-9B84-990A60E5F5F5}" destId="{E2249FC4-2A48-F049-833F-BD1526B36983}" srcOrd="0" destOrd="0" presId="urn:microsoft.com/office/officeart/2005/8/layout/default"/>
    <dgm:cxn modelId="{3C246A4C-3801-E44A-B004-BE2C1090BE3D}" type="presOf" srcId="{1C8A0B81-5CD5-E449-B2D8-2AA57EB0C5F0}" destId="{72FCA751-565A-0A40-9BD3-DE48EBCECDB9}" srcOrd="0" destOrd="0" presId="urn:microsoft.com/office/officeart/2005/8/layout/default"/>
    <dgm:cxn modelId="{985FE852-B304-D343-9389-88455C17089C}" type="presOf" srcId="{72EA0478-68C3-AA4E-B9AA-A13900ED6910}" destId="{C7C3583C-C3FB-A844-83B4-F6EBADAAEC87}" srcOrd="0" destOrd="0" presId="urn:microsoft.com/office/officeart/2005/8/layout/default"/>
    <dgm:cxn modelId="{28D5D38C-5440-F549-8570-6F96B38DD7E7}" type="presOf" srcId="{53E4765D-F14F-1149-8550-51154AA29A1A}" destId="{CC7A7397-9129-7144-95EF-C90F746000C4}" srcOrd="0" destOrd="0" presId="urn:microsoft.com/office/officeart/2005/8/layout/default"/>
    <dgm:cxn modelId="{8B594CA5-01F3-6840-86B5-27BC350E38DF}" srcId="{1C8A0B81-5CD5-E449-B2D8-2AA57EB0C5F0}" destId="{A1877309-8DB2-7C49-B8B9-326C1F1438C5}" srcOrd="1" destOrd="0" parTransId="{1C7EC105-8FFE-E741-9A0A-CBA305D8893A}" sibTransId="{F50CAE14-A535-C749-BDF0-6B19FB64BD6F}"/>
    <dgm:cxn modelId="{EDFBDEB6-75C5-2547-9C28-5674A6A6BFBE}" srcId="{1C8A0B81-5CD5-E449-B2D8-2AA57EB0C5F0}" destId="{72EA0478-68C3-AA4E-B9AA-A13900ED6910}" srcOrd="4" destOrd="0" parTransId="{7DD5750F-2BA1-284F-8E04-35C61DA48392}" sibTransId="{E9BF8D48-2901-A242-94AD-F407B945DC22}"/>
    <dgm:cxn modelId="{358312C7-9AB6-5244-9158-902E5738D4EE}" type="presOf" srcId="{29A77FF6-653D-5B43-8255-86EA47182F84}" destId="{F8728E01-2909-7646-B70A-99EDA6DFF862}" srcOrd="0" destOrd="0" presId="urn:microsoft.com/office/officeart/2005/8/layout/default"/>
    <dgm:cxn modelId="{0856DCE1-8D48-534C-A6A2-C1D58A7D5396}" srcId="{1C8A0B81-5CD5-E449-B2D8-2AA57EB0C5F0}" destId="{29A77FF6-653D-5B43-8255-86EA47182F84}" srcOrd="3" destOrd="0" parTransId="{F63C4B67-7A09-0D4E-BAB5-019010B1B7FE}" sibTransId="{6864428F-AC5B-904A-BF2F-6C1BCDD6FE15}"/>
    <dgm:cxn modelId="{11A8D6E3-E47C-4D4D-B7B2-A63FBA36F7C4}" type="presOf" srcId="{362CFD70-2499-1B40-9CFE-FC59D0C012A5}" destId="{8CDE62B3-32B9-674E-B7EA-220F847D4EB6}" srcOrd="0" destOrd="0" presId="urn:microsoft.com/office/officeart/2005/8/layout/default"/>
    <dgm:cxn modelId="{400EEFFA-69DA-804E-89A2-887EE401C5DE}" srcId="{1C8A0B81-5CD5-E449-B2D8-2AA57EB0C5F0}" destId="{53E4765D-F14F-1149-8550-51154AA29A1A}" srcOrd="5" destOrd="0" parTransId="{77BFEBE9-C79F-DA4C-A0FF-AD8D153F4BFB}" sibTransId="{33A19C0E-F4D2-0644-BBE5-5A502C3BF810}"/>
    <dgm:cxn modelId="{E51B60FF-6BA8-9249-B79A-851D8D6000F4}" type="presOf" srcId="{A1877309-8DB2-7C49-B8B9-326C1F1438C5}" destId="{E1CDD862-13DA-924D-9F8E-B56F9E4C1BC9}" srcOrd="0" destOrd="0" presId="urn:microsoft.com/office/officeart/2005/8/layout/default"/>
    <dgm:cxn modelId="{15B0B2AC-D3B5-F24F-B4CB-D196CD6190C4}" type="presParOf" srcId="{72FCA751-565A-0A40-9BD3-DE48EBCECDB9}" destId="{8CDE62B3-32B9-674E-B7EA-220F847D4EB6}" srcOrd="0" destOrd="0" presId="urn:microsoft.com/office/officeart/2005/8/layout/default"/>
    <dgm:cxn modelId="{C3683CBA-4F05-0243-8346-075D67B86080}" type="presParOf" srcId="{72FCA751-565A-0A40-9BD3-DE48EBCECDB9}" destId="{9B4758E1-C458-B24E-B871-319418197A2F}" srcOrd="1" destOrd="0" presId="urn:microsoft.com/office/officeart/2005/8/layout/default"/>
    <dgm:cxn modelId="{441ED868-4EBD-6444-9982-1787AFC04720}" type="presParOf" srcId="{72FCA751-565A-0A40-9BD3-DE48EBCECDB9}" destId="{E1CDD862-13DA-924D-9F8E-B56F9E4C1BC9}" srcOrd="2" destOrd="0" presId="urn:microsoft.com/office/officeart/2005/8/layout/default"/>
    <dgm:cxn modelId="{EF2030E5-6A64-8141-86E6-1F0F14BE7DAB}" type="presParOf" srcId="{72FCA751-565A-0A40-9BD3-DE48EBCECDB9}" destId="{E6CD4970-A6A4-0E4A-8508-4B5BC2E7B62F}" srcOrd="3" destOrd="0" presId="urn:microsoft.com/office/officeart/2005/8/layout/default"/>
    <dgm:cxn modelId="{8F41A862-88B0-0A4E-9383-6798156C167D}" type="presParOf" srcId="{72FCA751-565A-0A40-9BD3-DE48EBCECDB9}" destId="{E2249FC4-2A48-F049-833F-BD1526B36983}" srcOrd="4" destOrd="0" presId="urn:microsoft.com/office/officeart/2005/8/layout/default"/>
    <dgm:cxn modelId="{0CDA304D-DB37-3C4C-AC89-484DA24A2347}" type="presParOf" srcId="{72FCA751-565A-0A40-9BD3-DE48EBCECDB9}" destId="{FD032B95-3FC7-4542-9203-04A01DBCFB63}" srcOrd="5" destOrd="0" presId="urn:microsoft.com/office/officeart/2005/8/layout/default"/>
    <dgm:cxn modelId="{2FE39B4D-64D2-0C4F-86A3-506F53F36037}" type="presParOf" srcId="{72FCA751-565A-0A40-9BD3-DE48EBCECDB9}" destId="{F8728E01-2909-7646-B70A-99EDA6DFF862}" srcOrd="6" destOrd="0" presId="urn:microsoft.com/office/officeart/2005/8/layout/default"/>
    <dgm:cxn modelId="{52C1E3B0-8C22-184A-8108-F88B053AE20F}" type="presParOf" srcId="{72FCA751-565A-0A40-9BD3-DE48EBCECDB9}" destId="{00140ACF-B52C-654F-9778-326B782A2308}" srcOrd="7" destOrd="0" presId="urn:microsoft.com/office/officeart/2005/8/layout/default"/>
    <dgm:cxn modelId="{DE7A7FC0-6FBE-F147-BA5F-6824FF887DE2}" type="presParOf" srcId="{72FCA751-565A-0A40-9BD3-DE48EBCECDB9}" destId="{C7C3583C-C3FB-A844-83B4-F6EBADAAEC87}" srcOrd="8" destOrd="0" presId="urn:microsoft.com/office/officeart/2005/8/layout/default"/>
    <dgm:cxn modelId="{0A297A0D-D6C9-D44A-B624-5DCB68333465}" type="presParOf" srcId="{72FCA751-565A-0A40-9BD3-DE48EBCECDB9}" destId="{8745E35E-629B-5D44-BC5B-9313FCEB8A17}" srcOrd="9" destOrd="0" presId="urn:microsoft.com/office/officeart/2005/8/layout/default"/>
    <dgm:cxn modelId="{77FC95F9-2602-7642-8C9E-FD69DB6C0420}" type="presParOf" srcId="{72FCA751-565A-0A40-9BD3-DE48EBCECDB9}" destId="{CC7A7397-9129-7144-95EF-C90F746000C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66AF3-62DF-4D94-BA9A-3F62F819A66D}" type="doc">
      <dgm:prSet loTypeId="urn:microsoft.com/office/officeart/2005/8/layout/hChevron3" loCatId="process" qsTypeId="urn:microsoft.com/office/officeart/2005/8/quickstyle/simple4" qsCatId="simple" csTypeId="urn:microsoft.com/office/officeart/2005/8/colors/colorful4" csCatId="colorful" phldr="1"/>
      <dgm:spPr/>
      <dgm:t>
        <a:bodyPr/>
        <a:lstStyle/>
        <a:p>
          <a:endParaRPr lang="en-US"/>
        </a:p>
      </dgm:t>
    </dgm:pt>
    <dgm:pt modelId="{80DAA9E9-E5AD-43CE-93A5-894BDD1C5BE5}">
      <dgm:prSet custT="1"/>
      <dgm:spPr/>
      <dgm:t>
        <a:bodyPr/>
        <a:lstStyle/>
        <a:p>
          <a:pPr algn="l"/>
          <a:r>
            <a:rPr lang="en-US" sz="4800" b="0" i="0" dirty="0">
              <a:solidFill>
                <a:schemeClr val="bg1"/>
              </a:solidFill>
              <a:latin typeface="+mn-lt"/>
              <a:cs typeface="Futura Medium" panose="020B0602020204020303"/>
            </a:rPr>
            <a:t>Schoolwide Basis - Funds used to serve all students in order to increase academic achievement.</a:t>
          </a:r>
        </a:p>
      </dgm:t>
    </dgm:pt>
    <dgm:pt modelId="{D635B999-60C3-419D-B71A-297A5EDCC17F}" type="parTrans" cxnId="{67B9E24D-7BBD-4BF0-BDFC-7F2EB05D5DE3}">
      <dgm:prSet/>
      <dgm:spPr/>
      <dgm:t>
        <a:bodyPr/>
        <a:lstStyle/>
        <a:p>
          <a:endParaRPr lang="en-US"/>
        </a:p>
      </dgm:t>
    </dgm:pt>
    <dgm:pt modelId="{52D72ECA-1E01-4D0B-BEFE-65C3AAC3E14E}" type="sibTrans" cxnId="{67B9E24D-7BBD-4BF0-BDFC-7F2EB05D5DE3}">
      <dgm:prSet/>
      <dgm:spPr/>
      <dgm:t>
        <a:bodyPr/>
        <a:lstStyle/>
        <a:p>
          <a:endParaRPr lang="en-US"/>
        </a:p>
      </dgm:t>
    </dgm:pt>
    <dgm:pt modelId="{5F96D7EE-2054-2740-9A94-DFE27AE8C137}" type="pres">
      <dgm:prSet presAssocID="{AA166AF3-62DF-4D94-BA9A-3F62F819A66D}" presName="Name0" presStyleCnt="0">
        <dgm:presLayoutVars>
          <dgm:dir/>
          <dgm:resizeHandles val="exact"/>
        </dgm:presLayoutVars>
      </dgm:prSet>
      <dgm:spPr/>
    </dgm:pt>
    <dgm:pt modelId="{177D783D-FA90-4C4B-B7FE-3CF48BD7290C}" type="pres">
      <dgm:prSet presAssocID="{80DAA9E9-E5AD-43CE-93A5-894BDD1C5BE5}" presName="parTxOnly" presStyleLbl="node1" presStyleIdx="0" presStyleCnt="1">
        <dgm:presLayoutVars>
          <dgm:bulletEnabled val="1"/>
        </dgm:presLayoutVars>
      </dgm:prSet>
      <dgm:spPr/>
    </dgm:pt>
  </dgm:ptLst>
  <dgm:cxnLst>
    <dgm:cxn modelId="{67B9E24D-7BBD-4BF0-BDFC-7F2EB05D5DE3}" srcId="{AA166AF3-62DF-4D94-BA9A-3F62F819A66D}" destId="{80DAA9E9-E5AD-43CE-93A5-894BDD1C5BE5}" srcOrd="0" destOrd="0" parTransId="{D635B999-60C3-419D-B71A-297A5EDCC17F}" sibTransId="{52D72ECA-1E01-4D0B-BEFE-65C3AAC3E14E}"/>
    <dgm:cxn modelId="{4D401F8A-B322-2240-AF7D-59CA90F1E057}" type="presOf" srcId="{AA166AF3-62DF-4D94-BA9A-3F62F819A66D}" destId="{5F96D7EE-2054-2740-9A94-DFE27AE8C137}" srcOrd="0" destOrd="0" presId="urn:microsoft.com/office/officeart/2005/8/layout/hChevron3"/>
    <dgm:cxn modelId="{F01051ED-32A0-8C4D-A2E8-71E81F3AE9C9}" type="presOf" srcId="{80DAA9E9-E5AD-43CE-93A5-894BDD1C5BE5}" destId="{177D783D-FA90-4C4B-B7FE-3CF48BD7290C}" srcOrd="0" destOrd="0" presId="urn:microsoft.com/office/officeart/2005/8/layout/hChevron3"/>
    <dgm:cxn modelId="{D3E44C9A-F591-E94B-99C2-07FEED612B7E}" type="presParOf" srcId="{5F96D7EE-2054-2740-9A94-DFE27AE8C137}" destId="{177D783D-FA90-4C4B-B7FE-3CF48BD7290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6441C-9686-447C-BF80-61EE663F4362}" type="doc">
      <dgm:prSet loTypeId="urn:microsoft.com/office/officeart/2005/8/layout/process1" loCatId="process" qsTypeId="urn:microsoft.com/office/officeart/2005/8/quickstyle/simple4" qsCatId="simple" csTypeId="urn:microsoft.com/office/officeart/2005/8/colors/accent2_2" csCatId="accent2" phldr="1"/>
      <dgm:spPr/>
      <dgm:t>
        <a:bodyPr/>
        <a:lstStyle/>
        <a:p>
          <a:endParaRPr lang="en-US"/>
        </a:p>
      </dgm:t>
    </dgm:pt>
    <dgm:pt modelId="{3D87E758-B45D-439B-A99B-CB9A8A2720A1}">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Amount of Title I funds available for this year</a:t>
          </a:r>
        </a:p>
      </dgm:t>
    </dgm:pt>
    <dgm:pt modelId="{8C1EB5D8-A60F-4563-B083-947146B4E30C}" type="parTrans" cxnId="{04DAA378-9539-457B-8CE9-606D013A8C0B}">
      <dgm:prSet/>
      <dgm:spPr/>
      <dgm:t>
        <a:bodyPr/>
        <a:lstStyle/>
        <a:p>
          <a:endParaRPr lang="en-US"/>
        </a:p>
      </dgm:t>
    </dgm:pt>
    <dgm:pt modelId="{4C54879B-E04F-4C0C-A1D8-8AD66FC1F0F4}" type="sibTrans" cxnId="{04DAA378-9539-457B-8CE9-606D013A8C0B}">
      <dgm:prSet/>
      <dgm:spPr/>
      <dgm:t>
        <a:bodyPr/>
        <a:lstStyle/>
        <a:p>
          <a:endParaRPr lang="en-US"/>
        </a:p>
      </dgm:t>
    </dgm:pt>
    <dgm:pt modelId="{CCF0326C-62EE-40BE-B449-AE916EE2779E}">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$134,000.00</a:t>
          </a:r>
        </a:p>
      </dgm:t>
    </dgm:pt>
    <dgm:pt modelId="{14B65FE2-7FA4-4B16-B55A-9B6536CAA6B0}" type="parTrans" cxnId="{64702A78-5288-41A0-92E3-436D465A278F}">
      <dgm:prSet/>
      <dgm:spPr/>
      <dgm:t>
        <a:bodyPr/>
        <a:lstStyle/>
        <a:p>
          <a:endParaRPr lang="en-US"/>
        </a:p>
      </dgm:t>
    </dgm:pt>
    <dgm:pt modelId="{F684A3C9-8E72-4BBC-A8D8-AA51099B36A0}" type="sibTrans" cxnId="{64702A78-5288-41A0-92E3-436D465A278F}">
      <dgm:prSet/>
      <dgm:spPr/>
      <dgm:t>
        <a:bodyPr/>
        <a:lstStyle/>
        <a:p>
          <a:endParaRPr lang="en-US"/>
        </a:p>
      </dgm:t>
    </dgm:pt>
    <dgm:pt modelId="{A091F94B-39A5-4433-9ECC-861172FE2FDC}">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Title I budget consists of:</a:t>
          </a:r>
        </a:p>
      </dgm:t>
    </dgm:pt>
    <dgm:pt modelId="{E7979936-C997-4453-91DA-E002DDCA8CA6}" type="parTrans" cxnId="{61FDF0F8-88B7-4A50-A952-50863B21C066}">
      <dgm:prSet/>
      <dgm:spPr/>
      <dgm:t>
        <a:bodyPr/>
        <a:lstStyle/>
        <a:p>
          <a:endParaRPr lang="en-US"/>
        </a:p>
      </dgm:t>
    </dgm:pt>
    <dgm:pt modelId="{2D61C2E9-719F-4251-A278-5C12CB7559C8}" type="sibTrans" cxnId="{61FDF0F8-88B7-4A50-A952-50863B21C066}">
      <dgm:prSet/>
      <dgm:spPr/>
      <dgm:t>
        <a:bodyPr/>
        <a:lstStyle/>
        <a:p>
          <a:endParaRPr lang="en-US"/>
        </a:p>
      </dgm:t>
    </dgm:pt>
    <dgm:pt modelId="{C114BECD-9D84-4E4F-B040-F7AE45FA87F8}">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FACE Liaison</a:t>
          </a:r>
        </a:p>
      </dgm:t>
    </dgm:pt>
    <dgm:pt modelId="{E723CCDF-A35A-4E6D-A2D7-62DCE0939757}" type="parTrans" cxnId="{8C884377-F292-4C78-AA78-382DD93DF426}">
      <dgm:prSet/>
      <dgm:spPr/>
    </dgm:pt>
    <dgm:pt modelId="{2A6BBFC6-A5CE-4FBB-9428-72A34C4A56D4}" type="sibTrans" cxnId="{8C884377-F292-4C78-AA78-382DD93DF426}">
      <dgm:prSet/>
      <dgm:spPr/>
    </dgm:pt>
    <dgm:pt modelId="{94EBB5AD-DEB6-4178-86F0-0F95EFDE5779}">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Library Books </a:t>
          </a:r>
        </a:p>
      </dgm:t>
    </dgm:pt>
    <dgm:pt modelId="{9728034F-9CCA-4F54-94E9-21C9F0E1AF06}" type="parTrans" cxnId="{D47395E3-927D-4927-9D69-FF4F0B6720E3}">
      <dgm:prSet/>
      <dgm:spPr/>
    </dgm:pt>
    <dgm:pt modelId="{3024C5B2-8845-46F3-B54C-A1BD2961804F}" type="sibTrans" cxnId="{D47395E3-927D-4927-9D69-FF4F0B6720E3}">
      <dgm:prSet/>
      <dgm:spPr/>
    </dgm:pt>
    <dgm:pt modelId="{3FC114AE-0B09-429B-8BC6-40A51F5C45B3}">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Student School Supplies </a:t>
          </a:r>
        </a:p>
      </dgm:t>
    </dgm:pt>
    <dgm:pt modelId="{365FA214-FF71-44B2-BB7D-83A18BCDE501}" type="parTrans" cxnId="{AEBD673A-A33B-4CFB-A45E-9A4271EDD729}">
      <dgm:prSet/>
      <dgm:spPr/>
    </dgm:pt>
    <dgm:pt modelId="{808860BA-D7EF-4AC9-A6C2-D2DF11DD4BC0}" type="sibTrans" cxnId="{AEBD673A-A33B-4CFB-A45E-9A4271EDD729}">
      <dgm:prSet/>
      <dgm:spPr/>
    </dgm:pt>
    <dgm:pt modelId="{6B0B18D5-0D13-4078-98A4-4C16BE4B87F1}">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Technology – Student Laptops, Printer, Copy Machines, Laminator </a:t>
          </a:r>
        </a:p>
      </dgm:t>
    </dgm:pt>
    <dgm:pt modelId="{32D8100B-828F-48FF-8DB7-BFA898C498EE}" type="parTrans" cxnId="{4A7BF8FC-691D-43CA-97E1-0CE2BD00016D}">
      <dgm:prSet/>
      <dgm:spPr/>
    </dgm:pt>
    <dgm:pt modelId="{DC1EB5CD-D5D0-404D-BCB5-438C67A4A63F}" type="sibTrans" cxnId="{4A7BF8FC-691D-43CA-97E1-0CE2BD00016D}">
      <dgm:prSet/>
      <dgm:spPr/>
    </dgm:pt>
    <dgm:pt modelId="{0EAD0BB8-93DF-47C4-9115-88AA413B46D8}">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InfoTech- Headphones, toner, etc. </a:t>
          </a:r>
        </a:p>
      </dgm:t>
    </dgm:pt>
    <dgm:pt modelId="{63932D56-5330-4B3A-BABD-FDDD4DBC9D85}" type="parTrans" cxnId="{15A535F2-7189-4FDC-9D16-7034C4B94BCB}">
      <dgm:prSet/>
      <dgm:spPr/>
    </dgm:pt>
    <dgm:pt modelId="{96C546DA-8083-42BB-B993-D462D4D756B6}" type="sibTrans" cxnId="{15A535F2-7189-4FDC-9D16-7034C4B94BCB}">
      <dgm:prSet/>
      <dgm:spPr/>
    </dgm:pt>
    <dgm:pt modelId="{4C21B9E4-EE86-4788-98DA-BB8772FC7433}" type="pres">
      <dgm:prSet presAssocID="{3726441C-9686-447C-BF80-61EE663F4362}" presName="Name0" presStyleCnt="0">
        <dgm:presLayoutVars>
          <dgm:dir/>
          <dgm:resizeHandles val="exact"/>
        </dgm:presLayoutVars>
      </dgm:prSet>
      <dgm:spPr/>
    </dgm:pt>
    <dgm:pt modelId="{28762C2A-3A79-41FB-B2E8-7576A05378E5}" type="pres">
      <dgm:prSet presAssocID="{3D87E758-B45D-439B-A99B-CB9A8A2720A1}" presName="node" presStyleLbl="node1" presStyleIdx="0" presStyleCnt="1">
        <dgm:presLayoutVars>
          <dgm:bulletEnabled val="1"/>
        </dgm:presLayoutVars>
      </dgm:prSet>
      <dgm:spPr/>
    </dgm:pt>
  </dgm:ptLst>
  <dgm:cxnLst>
    <dgm:cxn modelId="{6573CA01-0A09-40FB-89F1-3BF8EE448555}" type="presOf" srcId="{6B0B18D5-0D13-4078-98A4-4C16BE4B87F1}" destId="{28762C2A-3A79-41FB-B2E8-7576A05378E5}" srcOrd="0" destOrd="6" presId="urn:microsoft.com/office/officeart/2005/8/layout/process1"/>
    <dgm:cxn modelId="{74CF5603-B55C-44B7-B490-5D0A54189B3D}" type="presOf" srcId="{94EBB5AD-DEB6-4178-86F0-0F95EFDE5779}" destId="{28762C2A-3A79-41FB-B2E8-7576A05378E5}" srcOrd="0" destOrd="4" presId="urn:microsoft.com/office/officeart/2005/8/layout/process1"/>
    <dgm:cxn modelId="{447B0A0E-C45F-49EA-9B1B-E038F7680224}" type="presOf" srcId="{CCF0326C-62EE-40BE-B449-AE916EE2779E}" destId="{28762C2A-3A79-41FB-B2E8-7576A05378E5}" srcOrd="0" destOrd="1" presId="urn:microsoft.com/office/officeart/2005/8/layout/process1"/>
    <dgm:cxn modelId="{AEBD673A-A33B-4CFB-A45E-9A4271EDD729}" srcId="{3D87E758-B45D-439B-A99B-CB9A8A2720A1}" destId="{3FC114AE-0B09-429B-8BC6-40A51F5C45B3}" srcOrd="4" destOrd="0" parTransId="{365FA214-FF71-44B2-BB7D-83A18BCDE501}" sibTransId="{808860BA-D7EF-4AC9-A6C2-D2DF11DD4BC0}"/>
    <dgm:cxn modelId="{5E07FF62-D83D-4B85-82AF-936A5960F1C0}" type="presOf" srcId="{3FC114AE-0B09-429B-8BC6-40A51F5C45B3}" destId="{28762C2A-3A79-41FB-B2E8-7576A05378E5}" srcOrd="0" destOrd="5" presId="urn:microsoft.com/office/officeart/2005/8/layout/process1"/>
    <dgm:cxn modelId="{92839364-A95B-4117-A9D7-FE4269B94BDD}" type="presOf" srcId="{3D87E758-B45D-439B-A99B-CB9A8A2720A1}" destId="{28762C2A-3A79-41FB-B2E8-7576A05378E5}" srcOrd="0" destOrd="0" presId="urn:microsoft.com/office/officeart/2005/8/layout/process1"/>
    <dgm:cxn modelId="{5021C66C-13C3-4585-A9CF-826F95C5B613}" type="presOf" srcId="{3726441C-9686-447C-BF80-61EE663F4362}" destId="{4C21B9E4-EE86-4788-98DA-BB8772FC7433}" srcOrd="0" destOrd="0" presId="urn:microsoft.com/office/officeart/2005/8/layout/process1"/>
    <dgm:cxn modelId="{E7D81A6E-5C32-427A-83E9-95DE362ACDD3}" type="presOf" srcId="{A091F94B-39A5-4433-9ECC-861172FE2FDC}" destId="{28762C2A-3A79-41FB-B2E8-7576A05378E5}" srcOrd="0" destOrd="2" presId="urn:microsoft.com/office/officeart/2005/8/layout/process1"/>
    <dgm:cxn modelId="{8C884377-F292-4C78-AA78-382DD93DF426}" srcId="{3D87E758-B45D-439B-A99B-CB9A8A2720A1}" destId="{C114BECD-9D84-4E4F-B040-F7AE45FA87F8}" srcOrd="2" destOrd="0" parTransId="{E723CCDF-A35A-4E6D-A2D7-62DCE0939757}" sibTransId="{2A6BBFC6-A5CE-4FBB-9428-72A34C4A56D4}"/>
    <dgm:cxn modelId="{64702A78-5288-41A0-92E3-436D465A278F}" srcId="{3D87E758-B45D-439B-A99B-CB9A8A2720A1}" destId="{CCF0326C-62EE-40BE-B449-AE916EE2779E}" srcOrd="0" destOrd="0" parTransId="{14B65FE2-7FA4-4B16-B55A-9B6536CAA6B0}" sibTransId="{F684A3C9-8E72-4BBC-A8D8-AA51099B36A0}"/>
    <dgm:cxn modelId="{04DAA378-9539-457B-8CE9-606D013A8C0B}" srcId="{3726441C-9686-447C-BF80-61EE663F4362}" destId="{3D87E758-B45D-439B-A99B-CB9A8A2720A1}" srcOrd="0" destOrd="0" parTransId="{8C1EB5D8-A60F-4563-B083-947146B4E30C}" sibTransId="{4C54879B-E04F-4C0C-A1D8-8AD66FC1F0F4}"/>
    <dgm:cxn modelId="{288181DE-75D4-4940-BF74-E30A371C0C20}" type="presOf" srcId="{0EAD0BB8-93DF-47C4-9115-88AA413B46D8}" destId="{28762C2A-3A79-41FB-B2E8-7576A05378E5}" srcOrd="0" destOrd="7" presId="urn:microsoft.com/office/officeart/2005/8/layout/process1"/>
    <dgm:cxn modelId="{D47395E3-927D-4927-9D69-FF4F0B6720E3}" srcId="{3D87E758-B45D-439B-A99B-CB9A8A2720A1}" destId="{94EBB5AD-DEB6-4178-86F0-0F95EFDE5779}" srcOrd="3" destOrd="0" parTransId="{9728034F-9CCA-4F54-94E9-21C9F0E1AF06}" sibTransId="{3024C5B2-8845-46F3-B54C-A1BD2961804F}"/>
    <dgm:cxn modelId="{31B91DF1-7313-4191-8F04-4A077C111519}" type="presOf" srcId="{C114BECD-9D84-4E4F-B040-F7AE45FA87F8}" destId="{28762C2A-3A79-41FB-B2E8-7576A05378E5}" srcOrd="0" destOrd="3" presId="urn:microsoft.com/office/officeart/2005/8/layout/process1"/>
    <dgm:cxn modelId="{15A535F2-7189-4FDC-9D16-7034C4B94BCB}" srcId="{3D87E758-B45D-439B-A99B-CB9A8A2720A1}" destId="{0EAD0BB8-93DF-47C4-9115-88AA413B46D8}" srcOrd="6" destOrd="0" parTransId="{63932D56-5330-4B3A-BABD-FDDD4DBC9D85}" sibTransId="{96C546DA-8083-42BB-B993-D462D4D756B6}"/>
    <dgm:cxn modelId="{61FDF0F8-88B7-4A50-A952-50863B21C066}" srcId="{3D87E758-B45D-439B-A99B-CB9A8A2720A1}" destId="{A091F94B-39A5-4433-9ECC-861172FE2FDC}" srcOrd="1" destOrd="0" parTransId="{E7979936-C997-4453-91DA-E002DDCA8CA6}" sibTransId="{2D61C2E9-719F-4251-A278-5C12CB7559C8}"/>
    <dgm:cxn modelId="{4A7BF8FC-691D-43CA-97E1-0CE2BD00016D}" srcId="{3D87E758-B45D-439B-A99B-CB9A8A2720A1}" destId="{6B0B18D5-0D13-4078-98A4-4C16BE4B87F1}" srcOrd="5" destOrd="0" parTransId="{32D8100B-828F-48FF-8DB7-BFA898C498EE}" sibTransId="{DC1EB5CD-D5D0-404D-BCB5-438C67A4A63F}"/>
    <dgm:cxn modelId="{6E64B7A0-37BB-4072-BEAF-20EAF0F31B4C}" type="presParOf" srcId="{4C21B9E4-EE86-4788-98DA-BB8772FC7433}" destId="{28762C2A-3A79-41FB-B2E8-7576A05378E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9EC62-6AC7-4023-BCFF-AD328830706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B7E9C81-F08A-4C8B-81F1-FF2E6C81EDA0}">
      <dgm:prSet custT="1"/>
      <dgm:spPr>
        <a:solidFill>
          <a:srgbClr val="DAE3F3"/>
        </a:solidFill>
      </dgm:spPr>
      <dgm:t>
        <a:bodyPr>
          <a:scene3d>
            <a:camera prst="orthographicFront"/>
            <a:lightRig rig="threePt" dir="t"/>
          </a:scene3d>
          <a:sp3d prstMaterial="dkEdge"/>
        </a:bodyPr>
        <a:lstStyle/>
        <a:p>
          <a:pPr rtl="0"/>
          <a:r>
            <a:rPr lang="en-US" sz="2400" b="1" dirty="0">
              <a:solidFill>
                <a:schemeClr val="tx1"/>
              </a:solidFill>
            </a:rPr>
            <a:t>Individual report card on your child’s progress</a:t>
          </a:r>
        </a:p>
      </dgm:t>
    </dgm:pt>
    <dgm:pt modelId="{64DBB662-6DA5-4B46-8F92-CEFEFABAC61A}" type="parTrans" cxnId="{D4F2A994-CDC5-4B95-9F25-6F96E4CFF90C}">
      <dgm:prSet/>
      <dgm:spPr/>
      <dgm:t>
        <a:bodyPr/>
        <a:lstStyle/>
        <a:p>
          <a:endParaRPr lang="en-US"/>
        </a:p>
      </dgm:t>
    </dgm:pt>
    <dgm:pt modelId="{544E3BF0-664B-4489-AF79-ACFFD952D79F}" type="sibTrans" cxnId="{D4F2A994-CDC5-4B95-9F25-6F96E4CFF90C}">
      <dgm:prSet/>
      <dgm:spPr/>
      <dgm:t>
        <a:bodyPr/>
        <a:lstStyle/>
        <a:p>
          <a:endParaRPr lang="en-US"/>
        </a:p>
      </dgm:t>
    </dgm:pt>
    <dgm:pt modelId="{52DBFDC8-20A4-43A5-92B3-F77C1AA1BD70}">
      <dgm:prSet custT="1"/>
      <dgm:spPr>
        <a:solidFill>
          <a:srgbClr val="99B2DF"/>
        </a:solidFill>
      </dgm:spPr>
      <dgm:t>
        <a:bodyPr>
          <a:scene3d>
            <a:camera prst="orthographicFront"/>
            <a:lightRig rig="threePt" dir="t"/>
          </a:scene3d>
          <a:sp3d prstMaterial="dkEdge"/>
        </a:bodyPr>
        <a:lstStyle/>
        <a:p>
          <a:pPr rtl="0"/>
          <a:r>
            <a:rPr lang="en-US" sz="2400" b="1" dirty="0">
              <a:solidFill>
                <a:schemeClr val="tx1"/>
              </a:solidFill>
            </a:rPr>
            <a:t>Information on State and local assessments</a:t>
          </a:r>
        </a:p>
      </dgm:t>
    </dgm:pt>
    <dgm:pt modelId="{605D67E9-B84F-4D65-A09A-8ADE05CBB451}" type="parTrans" cxnId="{1182B51B-47BE-4F1C-B333-C4E43DD73004}">
      <dgm:prSet/>
      <dgm:spPr/>
      <dgm:t>
        <a:bodyPr/>
        <a:lstStyle/>
        <a:p>
          <a:endParaRPr lang="en-US"/>
        </a:p>
      </dgm:t>
    </dgm:pt>
    <dgm:pt modelId="{6536EBF0-3691-4C62-812F-85C750C7C4BB}" type="sibTrans" cxnId="{1182B51B-47BE-4F1C-B333-C4E43DD73004}">
      <dgm:prSet/>
      <dgm:spPr/>
      <dgm:t>
        <a:bodyPr/>
        <a:lstStyle/>
        <a:p>
          <a:endParaRPr lang="en-US"/>
        </a:p>
      </dgm:t>
    </dgm:pt>
    <dgm:pt modelId="{1855AD93-DE96-419A-8A2B-037E81219C9B}">
      <dgm:prSet custT="1"/>
      <dgm:spPr>
        <a:solidFill>
          <a:srgbClr val="8FAADC"/>
        </a:solidFill>
      </dgm:spPr>
      <dgm:t>
        <a:bodyPr>
          <a:scene3d>
            <a:camera prst="orthographicFront"/>
            <a:lightRig rig="threePt" dir="t"/>
          </a:scene3d>
          <a:sp3d prstMaterial="dkEdge"/>
        </a:bodyPr>
        <a:lstStyle/>
        <a:p>
          <a:pPr rtl="0"/>
          <a:r>
            <a:rPr lang="en-US" sz="2400" b="1" dirty="0">
              <a:solidFill>
                <a:schemeClr val="tx1"/>
              </a:solidFill>
            </a:rPr>
            <a:t>Right of parents to become involved in the school’s programs and how to do so</a:t>
          </a:r>
        </a:p>
      </dgm:t>
    </dgm:pt>
    <dgm:pt modelId="{BD47AD92-6416-40F9-82E1-53711B428752}" type="parTrans" cxnId="{A9976D05-E893-4CC1-B2B5-088248766B45}">
      <dgm:prSet/>
      <dgm:spPr/>
      <dgm:t>
        <a:bodyPr/>
        <a:lstStyle/>
        <a:p>
          <a:endParaRPr lang="en-US"/>
        </a:p>
      </dgm:t>
    </dgm:pt>
    <dgm:pt modelId="{A2D2F042-A764-4D7B-BECE-6134952C5DCA}" type="sibTrans" cxnId="{A9976D05-E893-4CC1-B2B5-088248766B45}">
      <dgm:prSet/>
      <dgm:spPr/>
      <dgm:t>
        <a:bodyPr/>
        <a:lstStyle/>
        <a:p>
          <a:endParaRPr lang="en-US"/>
        </a:p>
      </dgm:t>
    </dgm:pt>
    <dgm:pt modelId="{7C5B3482-A039-4657-944A-AD42DBCDF9B4}">
      <dgm:prSet custT="1"/>
      <dgm:spPr>
        <a:ln w="25400">
          <a:solidFill>
            <a:srgbClr val="A5A5A5"/>
          </a:solidFill>
        </a:ln>
      </dgm:spPr>
      <dgm:t>
        <a:bodyPr>
          <a:scene3d>
            <a:camera prst="orthographicFront"/>
            <a:lightRig rig="threePt" dir="t"/>
          </a:scene3d>
          <a:sp3d prstMaterial="dkEdge"/>
        </a:bodyPr>
        <a:lstStyle/>
        <a:p>
          <a:pPr rtl="0"/>
          <a:r>
            <a:rPr lang="en-US" sz="2400" dirty="0">
              <a:solidFill>
                <a:schemeClr val="tx1"/>
              </a:solidFill>
            </a:rPr>
            <a:t>Subject matter assessed</a:t>
          </a:r>
        </a:p>
      </dgm:t>
    </dgm:pt>
    <dgm:pt modelId="{11028731-0432-474E-9B0B-69E0A3875483}" type="parTrans" cxnId="{B215CDF9-5991-4E39-8FA3-EAAB99C2A13A}">
      <dgm:prSet/>
      <dgm:spPr/>
      <dgm:t>
        <a:bodyPr/>
        <a:lstStyle/>
        <a:p>
          <a:endParaRPr lang="en-US"/>
        </a:p>
      </dgm:t>
    </dgm:pt>
    <dgm:pt modelId="{38C9F141-53DF-4494-8F0C-B5EB2294BE4F}" type="sibTrans" cxnId="{B215CDF9-5991-4E39-8FA3-EAAB99C2A13A}">
      <dgm:prSet/>
      <dgm:spPr/>
      <dgm:t>
        <a:bodyPr/>
        <a:lstStyle/>
        <a:p>
          <a:endParaRPr lang="en-US"/>
        </a:p>
      </dgm:t>
    </dgm:pt>
    <dgm:pt modelId="{939952B5-073A-4946-B61F-AC10FAE0E43D}">
      <dgm:prSet custT="1"/>
      <dgm:spPr>
        <a:ln w="25400">
          <a:solidFill>
            <a:srgbClr val="A5A5A5"/>
          </a:solidFill>
        </a:ln>
      </dgm:spPr>
      <dgm:t>
        <a:bodyPr>
          <a:scene3d>
            <a:camera prst="orthographicFront"/>
            <a:lightRig rig="threePt" dir="t"/>
          </a:scene3d>
          <a:sp3d prstMaterial="dkEdge"/>
        </a:bodyPr>
        <a:lstStyle/>
        <a:p>
          <a:pPr rtl="0"/>
          <a:r>
            <a:rPr lang="en-US" sz="2400" dirty="0">
              <a:solidFill>
                <a:schemeClr val="tx1"/>
              </a:solidFill>
            </a:rPr>
            <a:t>Purpose of the assessment</a:t>
          </a:r>
        </a:p>
      </dgm:t>
    </dgm:pt>
    <dgm:pt modelId="{937BA257-B523-48C2-8D3D-AA32F3D8D8CE}" type="parTrans" cxnId="{EF1B4281-4E7B-4E35-AF7A-BB25910A5F9B}">
      <dgm:prSet/>
      <dgm:spPr/>
      <dgm:t>
        <a:bodyPr/>
        <a:lstStyle/>
        <a:p>
          <a:endParaRPr lang="en-US"/>
        </a:p>
      </dgm:t>
    </dgm:pt>
    <dgm:pt modelId="{31BB7D61-0E4F-4384-BBB8-B456D43FE710}" type="sibTrans" cxnId="{EF1B4281-4E7B-4E35-AF7A-BB25910A5F9B}">
      <dgm:prSet/>
      <dgm:spPr/>
      <dgm:t>
        <a:bodyPr/>
        <a:lstStyle/>
        <a:p>
          <a:endParaRPr lang="en-US"/>
        </a:p>
      </dgm:t>
    </dgm:pt>
    <dgm:pt modelId="{6BD03FA2-DDCE-4879-B59F-EDF9531711D2}">
      <dgm:prSet custT="1"/>
      <dgm:spPr>
        <a:ln w="25400">
          <a:solidFill>
            <a:srgbClr val="FFC000"/>
          </a:solidFill>
        </a:ln>
      </dgm:spPr>
      <dgm:t>
        <a:bodyPr>
          <a:scene3d>
            <a:camera prst="orthographicFront"/>
            <a:lightRig rig="threePt" dir="t"/>
          </a:scene3d>
          <a:sp3d prstMaterial="dkEdge"/>
        </a:bodyPr>
        <a:lstStyle/>
        <a:p>
          <a:pPr rtl="0"/>
          <a:r>
            <a:rPr lang="en-US" sz="2400" dirty="0">
              <a:solidFill>
                <a:schemeClr val="tx1"/>
              </a:solidFill>
            </a:rPr>
            <a:t>Volunteering</a:t>
          </a:r>
        </a:p>
      </dgm:t>
    </dgm:pt>
    <dgm:pt modelId="{A45C5EAC-7960-422E-9FD4-00F3E2E15942}" type="parTrans" cxnId="{B3B55F3E-9893-41CB-B1C6-8DB4EC931DD3}">
      <dgm:prSet/>
      <dgm:spPr/>
      <dgm:t>
        <a:bodyPr/>
        <a:lstStyle/>
        <a:p>
          <a:endParaRPr lang="en-US"/>
        </a:p>
      </dgm:t>
    </dgm:pt>
    <dgm:pt modelId="{756E9C35-1CEC-49DE-BB35-7641527FDFCD}" type="sibTrans" cxnId="{B3B55F3E-9893-41CB-B1C6-8DB4EC931DD3}">
      <dgm:prSet/>
      <dgm:spPr/>
      <dgm:t>
        <a:bodyPr/>
        <a:lstStyle/>
        <a:p>
          <a:endParaRPr lang="en-US"/>
        </a:p>
      </dgm:t>
    </dgm:pt>
    <dgm:pt modelId="{3107663A-91FB-4172-8EA8-7D5D763CDFC0}">
      <dgm:prSet custT="1"/>
      <dgm:spPr>
        <a:ln w="25400">
          <a:solidFill>
            <a:srgbClr val="FFC000"/>
          </a:solidFill>
        </a:ln>
      </dgm:spPr>
      <dgm:t>
        <a:bodyPr>
          <a:scene3d>
            <a:camera prst="orthographicFront"/>
            <a:lightRig rig="threePt" dir="t"/>
          </a:scene3d>
          <a:sp3d prstMaterial="dkEdge"/>
        </a:bodyPr>
        <a:lstStyle/>
        <a:p>
          <a:pPr rtl="0"/>
          <a:r>
            <a:rPr lang="en-US" sz="2400" dirty="0">
              <a:solidFill>
                <a:schemeClr val="tx1"/>
              </a:solidFill>
            </a:rPr>
            <a:t>Flexible meetings</a:t>
          </a:r>
        </a:p>
      </dgm:t>
    </dgm:pt>
    <dgm:pt modelId="{C7D4412A-1658-4C60-B401-61981BE2726C}" type="parTrans" cxnId="{40608775-411B-4859-B5EE-E334FA1035FB}">
      <dgm:prSet/>
      <dgm:spPr/>
      <dgm:t>
        <a:bodyPr/>
        <a:lstStyle/>
        <a:p>
          <a:endParaRPr lang="en-US"/>
        </a:p>
      </dgm:t>
    </dgm:pt>
    <dgm:pt modelId="{361C9CB5-62E8-4528-B6EC-8DAE11B1CED4}" type="sibTrans" cxnId="{40608775-411B-4859-B5EE-E334FA1035FB}">
      <dgm:prSet/>
      <dgm:spPr/>
      <dgm:t>
        <a:bodyPr/>
        <a:lstStyle/>
        <a:p>
          <a:endParaRPr lang="en-US"/>
        </a:p>
      </dgm:t>
    </dgm:pt>
    <dgm:pt modelId="{0C9A37E6-E250-4151-B145-2E1BAB8E3945}">
      <dgm:prSet custT="1"/>
      <dgm:spPr>
        <a:ln w="25400">
          <a:solidFill>
            <a:srgbClr val="FFC000"/>
          </a:solidFill>
        </a:ln>
      </dgm:spPr>
      <dgm:t>
        <a:bodyPr>
          <a:scene3d>
            <a:camera prst="orthographicFront"/>
            <a:lightRig rig="threePt" dir="t"/>
          </a:scene3d>
          <a:sp3d prstMaterial="dkEdge"/>
        </a:bodyPr>
        <a:lstStyle/>
        <a:p>
          <a:pPr rtl="0"/>
          <a:r>
            <a:rPr lang="en-US" sz="2400" dirty="0">
              <a:solidFill>
                <a:schemeClr val="tx1"/>
              </a:solidFill>
            </a:rPr>
            <a:t>Monthly meetings</a:t>
          </a:r>
        </a:p>
      </dgm:t>
    </dgm:pt>
    <dgm:pt modelId="{75568AF6-4F86-4B8F-836A-BDFA39597DFA}" type="parTrans" cxnId="{E4D05FE1-EF31-4BB5-AD0B-38469CEABE81}">
      <dgm:prSet/>
      <dgm:spPr/>
      <dgm:t>
        <a:bodyPr/>
        <a:lstStyle/>
        <a:p>
          <a:endParaRPr lang="en-US"/>
        </a:p>
      </dgm:t>
    </dgm:pt>
    <dgm:pt modelId="{B80AB46D-91E4-4A3F-8D3C-FFD571DC8A7F}" type="sibTrans" cxnId="{E4D05FE1-EF31-4BB5-AD0B-38469CEABE81}">
      <dgm:prSet/>
      <dgm:spPr/>
      <dgm:t>
        <a:bodyPr/>
        <a:lstStyle/>
        <a:p>
          <a:endParaRPr lang="en-US"/>
        </a:p>
      </dgm:t>
    </dgm:pt>
    <dgm:pt modelId="{8AF41089-138E-40C0-94A6-91FC089B1F22}">
      <dgm:prSet custT="1"/>
      <dgm:spPr>
        <a:ln w="25400">
          <a:solidFill>
            <a:srgbClr val="FFC000"/>
          </a:solidFill>
        </a:ln>
      </dgm:spPr>
      <dgm:t>
        <a:bodyPr>
          <a:scene3d>
            <a:camera prst="orthographicFront"/>
            <a:lightRig rig="threePt" dir="t"/>
          </a:scene3d>
          <a:sp3d prstMaterial="dkEdge"/>
        </a:bodyPr>
        <a:lstStyle/>
        <a:p>
          <a:pPr rtl="0"/>
          <a:r>
            <a:rPr lang="en-US" sz="2400" dirty="0">
              <a:solidFill>
                <a:schemeClr val="tx1"/>
              </a:solidFill>
            </a:rPr>
            <a:t>Other</a:t>
          </a:r>
        </a:p>
      </dgm:t>
    </dgm:pt>
    <dgm:pt modelId="{4BFF4A85-05A1-416D-9A9A-19E7FE207F35}" type="parTrans" cxnId="{FC057907-4F78-4445-8DBE-F18A2F306C6F}">
      <dgm:prSet/>
      <dgm:spPr/>
      <dgm:t>
        <a:bodyPr/>
        <a:lstStyle/>
        <a:p>
          <a:endParaRPr lang="en-US"/>
        </a:p>
      </dgm:t>
    </dgm:pt>
    <dgm:pt modelId="{54FED1B9-8901-494B-A5BE-3E1F83B6E3A5}" type="sibTrans" cxnId="{FC057907-4F78-4445-8DBE-F18A2F306C6F}">
      <dgm:prSet/>
      <dgm:spPr/>
      <dgm:t>
        <a:bodyPr/>
        <a:lstStyle/>
        <a:p>
          <a:endParaRPr lang="en-US"/>
        </a:p>
      </dgm:t>
    </dgm:pt>
    <dgm:pt modelId="{CF0B9D2B-193B-47C5-BA6A-ADBD91F08AD9}" type="pres">
      <dgm:prSet presAssocID="{FB49EC62-6AC7-4023-BCFF-AD328830706D}" presName="linear" presStyleCnt="0">
        <dgm:presLayoutVars>
          <dgm:dir/>
          <dgm:animLvl val="lvl"/>
          <dgm:resizeHandles val="exact"/>
        </dgm:presLayoutVars>
      </dgm:prSet>
      <dgm:spPr/>
    </dgm:pt>
    <dgm:pt modelId="{FC20D528-0FAF-4CA9-9B5A-CDEA83C15F2D}" type="pres">
      <dgm:prSet presAssocID="{BB7E9C81-F08A-4C8B-81F1-FF2E6C81EDA0}" presName="parentLin" presStyleCnt="0"/>
      <dgm:spPr/>
    </dgm:pt>
    <dgm:pt modelId="{CEAADF90-5A3C-47A6-9AAB-00C5390BF52B}" type="pres">
      <dgm:prSet presAssocID="{BB7E9C81-F08A-4C8B-81F1-FF2E6C81EDA0}" presName="parentLeftMargin" presStyleLbl="node1" presStyleIdx="0" presStyleCnt="3"/>
      <dgm:spPr/>
    </dgm:pt>
    <dgm:pt modelId="{5269417C-79B1-4A83-AAA3-CE204B652A07}" type="pres">
      <dgm:prSet presAssocID="{BB7E9C81-F08A-4C8B-81F1-FF2E6C81EDA0}" presName="parentText" presStyleLbl="node1" presStyleIdx="0" presStyleCnt="3">
        <dgm:presLayoutVars>
          <dgm:chMax val="0"/>
          <dgm:bulletEnabled val="1"/>
        </dgm:presLayoutVars>
      </dgm:prSet>
      <dgm:spPr/>
    </dgm:pt>
    <dgm:pt modelId="{65384C24-11BC-4E72-B8A8-3A3CE0D5D40B}" type="pres">
      <dgm:prSet presAssocID="{BB7E9C81-F08A-4C8B-81F1-FF2E6C81EDA0}" presName="negativeSpace" presStyleCnt="0"/>
      <dgm:spPr/>
    </dgm:pt>
    <dgm:pt modelId="{565C45D4-5E7B-4720-89DB-423370BAB91D}" type="pres">
      <dgm:prSet presAssocID="{BB7E9C81-F08A-4C8B-81F1-FF2E6C81EDA0}" presName="childText" presStyleLbl="conFgAcc1" presStyleIdx="0" presStyleCnt="3">
        <dgm:presLayoutVars>
          <dgm:bulletEnabled val="1"/>
        </dgm:presLayoutVars>
      </dgm:prSet>
      <dgm:spPr>
        <a:ln w="25400">
          <a:solidFill>
            <a:schemeClr val="accent2"/>
          </a:solidFill>
        </a:ln>
      </dgm:spPr>
    </dgm:pt>
    <dgm:pt modelId="{664589CF-2A22-4C81-BDA3-0D20A707A87C}" type="pres">
      <dgm:prSet presAssocID="{544E3BF0-664B-4489-AF79-ACFFD952D79F}" presName="spaceBetweenRectangles" presStyleCnt="0"/>
      <dgm:spPr/>
    </dgm:pt>
    <dgm:pt modelId="{C883E673-47D5-490E-84A6-F8EE0F349CFA}" type="pres">
      <dgm:prSet presAssocID="{52DBFDC8-20A4-43A5-92B3-F77C1AA1BD70}" presName="parentLin" presStyleCnt="0"/>
      <dgm:spPr/>
    </dgm:pt>
    <dgm:pt modelId="{82EA465F-FCA3-4274-8D84-B6DB9776FFC1}" type="pres">
      <dgm:prSet presAssocID="{52DBFDC8-20A4-43A5-92B3-F77C1AA1BD70}" presName="parentLeftMargin" presStyleLbl="node1" presStyleIdx="0" presStyleCnt="3"/>
      <dgm:spPr/>
    </dgm:pt>
    <dgm:pt modelId="{7F7A0BAA-3AF6-428E-BF29-C1BF72DDADCA}" type="pres">
      <dgm:prSet presAssocID="{52DBFDC8-20A4-43A5-92B3-F77C1AA1BD70}" presName="parentText" presStyleLbl="node1" presStyleIdx="1" presStyleCnt="3">
        <dgm:presLayoutVars>
          <dgm:chMax val="0"/>
          <dgm:bulletEnabled val="1"/>
        </dgm:presLayoutVars>
      </dgm:prSet>
      <dgm:spPr/>
    </dgm:pt>
    <dgm:pt modelId="{888A5055-5F84-4A5E-9114-1697D69BBA6C}" type="pres">
      <dgm:prSet presAssocID="{52DBFDC8-20A4-43A5-92B3-F77C1AA1BD70}" presName="negativeSpace" presStyleCnt="0"/>
      <dgm:spPr/>
    </dgm:pt>
    <dgm:pt modelId="{0C879F62-BED3-4922-84C7-8FE501579A47}" type="pres">
      <dgm:prSet presAssocID="{52DBFDC8-20A4-43A5-92B3-F77C1AA1BD70}" presName="childText" presStyleLbl="conFgAcc1" presStyleIdx="1" presStyleCnt="3">
        <dgm:presLayoutVars>
          <dgm:bulletEnabled val="1"/>
        </dgm:presLayoutVars>
      </dgm:prSet>
      <dgm:spPr/>
    </dgm:pt>
    <dgm:pt modelId="{8CB72205-237C-42F8-A07D-2B83FE317062}" type="pres">
      <dgm:prSet presAssocID="{6536EBF0-3691-4C62-812F-85C750C7C4BB}" presName="spaceBetweenRectangles" presStyleCnt="0"/>
      <dgm:spPr/>
    </dgm:pt>
    <dgm:pt modelId="{D8783FCE-4ED6-44FF-BD00-FEF379D0AE89}" type="pres">
      <dgm:prSet presAssocID="{1855AD93-DE96-419A-8A2B-037E81219C9B}" presName="parentLin" presStyleCnt="0"/>
      <dgm:spPr/>
    </dgm:pt>
    <dgm:pt modelId="{38F37B3C-73C0-4DB5-AD75-E272D3D86D9D}" type="pres">
      <dgm:prSet presAssocID="{1855AD93-DE96-419A-8A2B-037E81219C9B}" presName="parentLeftMargin" presStyleLbl="node1" presStyleIdx="1" presStyleCnt="3"/>
      <dgm:spPr/>
    </dgm:pt>
    <dgm:pt modelId="{6A1618AD-71A2-4A29-800D-3CDBD1F0D85E}" type="pres">
      <dgm:prSet presAssocID="{1855AD93-DE96-419A-8A2B-037E81219C9B}" presName="parentText" presStyleLbl="node1" presStyleIdx="2" presStyleCnt="3">
        <dgm:presLayoutVars>
          <dgm:chMax val="0"/>
          <dgm:bulletEnabled val="1"/>
        </dgm:presLayoutVars>
      </dgm:prSet>
      <dgm:spPr/>
    </dgm:pt>
    <dgm:pt modelId="{EB9ADFAD-210B-4313-A315-E6A885F65708}" type="pres">
      <dgm:prSet presAssocID="{1855AD93-DE96-419A-8A2B-037E81219C9B}" presName="negativeSpace" presStyleCnt="0"/>
      <dgm:spPr/>
    </dgm:pt>
    <dgm:pt modelId="{CB3D8061-F991-4747-A134-1001258DA60F}" type="pres">
      <dgm:prSet presAssocID="{1855AD93-DE96-419A-8A2B-037E81219C9B}" presName="childText" presStyleLbl="conFgAcc1" presStyleIdx="2" presStyleCnt="3">
        <dgm:presLayoutVars>
          <dgm:bulletEnabled val="1"/>
        </dgm:presLayoutVars>
      </dgm:prSet>
      <dgm:spPr/>
    </dgm:pt>
  </dgm:ptLst>
  <dgm:cxnLst>
    <dgm:cxn modelId="{A9976D05-E893-4CC1-B2B5-088248766B45}" srcId="{FB49EC62-6AC7-4023-BCFF-AD328830706D}" destId="{1855AD93-DE96-419A-8A2B-037E81219C9B}" srcOrd="2" destOrd="0" parTransId="{BD47AD92-6416-40F9-82E1-53711B428752}" sibTransId="{A2D2F042-A764-4D7B-BECE-6134952C5DCA}"/>
    <dgm:cxn modelId="{FC057907-4F78-4445-8DBE-F18A2F306C6F}" srcId="{1855AD93-DE96-419A-8A2B-037E81219C9B}" destId="{8AF41089-138E-40C0-94A6-91FC089B1F22}" srcOrd="3" destOrd="0" parTransId="{4BFF4A85-05A1-416D-9A9A-19E7FE207F35}" sibTransId="{54FED1B9-8901-494B-A5BE-3E1F83B6E3A5}"/>
    <dgm:cxn modelId="{1182B51B-47BE-4F1C-B333-C4E43DD73004}" srcId="{FB49EC62-6AC7-4023-BCFF-AD328830706D}" destId="{52DBFDC8-20A4-43A5-92B3-F77C1AA1BD70}" srcOrd="1" destOrd="0" parTransId="{605D67E9-B84F-4D65-A09A-8ADE05CBB451}" sibTransId="{6536EBF0-3691-4C62-812F-85C750C7C4BB}"/>
    <dgm:cxn modelId="{676CC735-457E-4D0C-91EE-1713B6143EB1}" type="presOf" srcId="{7C5B3482-A039-4657-944A-AD42DBCDF9B4}" destId="{0C879F62-BED3-4922-84C7-8FE501579A47}" srcOrd="0" destOrd="0" presId="urn:microsoft.com/office/officeart/2005/8/layout/list1"/>
    <dgm:cxn modelId="{A18DD539-CC82-4D5C-BC49-A7CFBD0BF0A8}" type="presOf" srcId="{1855AD93-DE96-419A-8A2B-037E81219C9B}" destId="{6A1618AD-71A2-4A29-800D-3CDBD1F0D85E}" srcOrd="1" destOrd="0" presId="urn:microsoft.com/office/officeart/2005/8/layout/list1"/>
    <dgm:cxn modelId="{B3B55F3E-9893-41CB-B1C6-8DB4EC931DD3}" srcId="{1855AD93-DE96-419A-8A2B-037E81219C9B}" destId="{6BD03FA2-DDCE-4879-B59F-EDF9531711D2}" srcOrd="0" destOrd="0" parTransId="{A45C5EAC-7960-422E-9FD4-00F3E2E15942}" sibTransId="{756E9C35-1CEC-49DE-BB35-7641527FDFCD}"/>
    <dgm:cxn modelId="{CAE37A64-ACD7-4348-96A9-9B84568E93F3}" type="presOf" srcId="{52DBFDC8-20A4-43A5-92B3-F77C1AA1BD70}" destId="{7F7A0BAA-3AF6-428E-BF29-C1BF72DDADCA}" srcOrd="1" destOrd="0" presId="urn:microsoft.com/office/officeart/2005/8/layout/list1"/>
    <dgm:cxn modelId="{43F9FE48-4CF5-48BC-B37C-58C0E7181DDE}" type="presOf" srcId="{52DBFDC8-20A4-43A5-92B3-F77C1AA1BD70}" destId="{82EA465F-FCA3-4274-8D84-B6DB9776FFC1}" srcOrd="0" destOrd="0" presId="urn:microsoft.com/office/officeart/2005/8/layout/list1"/>
    <dgm:cxn modelId="{2F3A4E69-0844-4F12-9DC4-28B63DCB537D}" type="presOf" srcId="{BB7E9C81-F08A-4C8B-81F1-FF2E6C81EDA0}" destId="{5269417C-79B1-4A83-AAA3-CE204B652A07}" srcOrd="1" destOrd="0" presId="urn:microsoft.com/office/officeart/2005/8/layout/list1"/>
    <dgm:cxn modelId="{3642DC6B-16F7-451B-9436-ABB25078E8CA}" type="presOf" srcId="{1855AD93-DE96-419A-8A2B-037E81219C9B}" destId="{38F37B3C-73C0-4DB5-AD75-E272D3D86D9D}" srcOrd="0" destOrd="0" presId="urn:microsoft.com/office/officeart/2005/8/layout/list1"/>
    <dgm:cxn modelId="{54996C50-1073-41FB-826B-20C87F9477C0}" type="presOf" srcId="{939952B5-073A-4946-B61F-AC10FAE0E43D}" destId="{0C879F62-BED3-4922-84C7-8FE501579A47}" srcOrd="0" destOrd="1" presId="urn:microsoft.com/office/officeart/2005/8/layout/list1"/>
    <dgm:cxn modelId="{40608775-411B-4859-B5EE-E334FA1035FB}" srcId="{1855AD93-DE96-419A-8A2B-037E81219C9B}" destId="{3107663A-91FB-4172-8EA8-7D5D763CDFC0}" srcOrd="1" destOrd="0" parTransId="{C7D4412A-1658-4C60-B401-61981BE2726C}" sibTransId="{361C9CB5-62E8-4528-B6EC-8DAE11B1CED4}"/>
    <dgm:cxn modelId="{F0933577-56E9-4FEB-89D7-8D5C23C4647E}" type="presOf" srcId="{6BD03FA2-DDCE-4879-B59F-EDF9531711D2}" destId="{CB3D8061-F991-4747-A134-1001258DA60F}" srcOrd="0" destOrd="0" presId="urn:microsoft.com/office/officeart/2005/8/layout/list1"/>
    <dgm:cxn modelId="{EF1B4281-4E7B-4E35-AF7A-BB25910A5F9B}" srcId="{52DBFDC8-20A4-43A5-92B3-F77C1AA1BD70}" destId="{939952B5-073A-4946-B61F-AC10FAE0E43D}" srcOrd="1" destOrd="0" parTransId="{937BA257-B523-48C2-8D3D-AA32F3D8D8CE}" sibTransId="{31BB7D61-0E4F-4384-BBB8-B456D43FE710}"/>
    <dgm:cxn modelId="{D4F2A994-CDC5-4B95-9F25-6F96E4CFF90C}" srcId="{FB49EC62-6AC7-4023-BCFF-AD328830706D}" destId="{BB7E9C81-F08A-4C8B-81F1-FF2E6C81EDA0}" srcOrd="0" destOrd="0" parTransId="{64DBB662-6DA5-4B46-8F92-CEFEFABAC61A}" sibTransId="{544E3BF0-664B-4489-AF79-ACFFD952D79F}"/>
    <dgm:cxn modelId="{03B5C0AD-3827-417F-B098-3A3CDAEAFEEA}" type="presOf" srcId="{FB49EC62-6AC7-4023-BCFF-AD328830706D}" destId="{CF0B9D2B-193B-47C5-BA6A-ADBD91F08AD9}" srcOrd="0" destOrd="0" presId="urn:microsoft.com/office/officeart/2005/8/layout/list1"/>
    <dgm:cxn modelId="{89FFADB9-562F-4884-B775-DA83C126B465}" type="presOf" srcId="{0C9A37E6-E250-4151-B145-2E1BAB8E3945}" destId="{CB3D8061-F991-4747-A134-1001258DA60F}" srcOrd="0" destOrd="2" presId="urn:microsoft.com/office/officeart/2005/8/layout/list1"/>
    <dgm:cxn modelId="{DCAFB2D2-1A76-4B99-8B7F-3FEC18433430}" type="presOf" srcId="{BB7E9C81-F08A-4C8B-81F1-FF2E6C81EDA0}" destId="{CEAADF90-5A3C-47A6-9AAB-00C5390BF52B}" srcOrd="0" destOrd="0" presId="urn:microsoft.com/office/officeart/2005/8/layout/list1"/>
    <dgm:cxn modelId="{E4D05FE1-EF31-4BB5-AD0B-38469CEABE81}" srcId="{1855AD93-DE96-419A-8A2B-037E81219C9B}" destId="{0C9A37E6-E250-4151-B145-2E1BAB8E3945}" srcOrd="2" destOrd="0" parTransId="{75568AF6-4F86-4B8F-836A-BDFA39597DFA}" sibTransId="{B80AB46D-91E4-4A3F-8D3C-FFD571DC8A7F}"/>
    <dgm:cxn modelId="{B215CDF9-5991-4E39-8FA3-EAAB99C2A13A}" srcId="{52DBFDC8-20A4-43A5-92B3-F77C1AA1BD70}" destId="{7C5B3482-A039-4657-944A-AD42DBCDF9B4}" srcOrd="0" destOrd="0" parTransId="{11028731-0432-474E-9B0B-69E0A3875483}" sibTransId="{38C9F141-53DF-4494-8F0C-B5EB2294BE4F}"/>
    <dgm:cxn modelId="{578725FB-5081-4308-B268-D4B7AAF0A2F6}" type="presOf" srcId="{3107663A-91FB-4172-8EA8-7D5D763CDFC0}" destId="{CB3D8061-F991-4747-A134-1001258DA60F}" srcOrd="0" destOrd="1" presId="urn:microsoft.com/office/officeart/2005/8/layout/list1"/>
    <dgm:cxn modelId="{E65772FF-D4FA-4909-8987-84C473808A85}" type="presOf" srcId="{8AF41089-138E-40C0-94A6-91FC089B1F22}" destId="{CB3D8061-F991-4747-A134-1001258DA60F}" srcOrd="0" destOrd="3" presId="urn:microsoft.com/office/officeart/2005/8/layout/list1"/>
    <dgm:cxn modelId="{458E880F-AAF2-46E3-91F4-5529A623A238}" type="presParOf" srcId="{CF0B9D2B-193B-47C5-BA6A-ADBD91F08AD9}" destId="{FC20D528-0FAF-4CA9-9B5A-CDEA83C15F2D}" srcOrd="0" destOrd="0" presId="urn:microsoft.com/office/officeart/2005/8/layout/list1"/>
    <dgm:cxn modelId="{23AF77A5-A43B-4AB0-9E57-F82F182161D9}" type="presParOf" srcId="{FC20D528-0FAF-4CA9-9B5A-CDEA83C15F2D}" destId="{CEAADF90-5A3C-47A6-9AAB-00C5390BF52B}" srcOrd="0" destOrd="0" presId="urn:microsoft.com/office/officeart/2005/8/layout/list1"/>
    <dgm:cxn modelId="{A23FC79A-60A6-4C23-B5CC-8ED59C3255F9}" type="presParOf" srcId="{FC20D528-0FAF-4CA9-9B5A-CDEA83C15F2D}" destId="{5269417C-79B1-4A83-AAA3-CE204B652A07}" srcOrd="1" destOrd="0" presId="urn:microsoft.com/office/officeart/2005/8/layout/list1"/>
    <dgm:cxn modelId="{6C0C75F3-601A-4026-AF22-916F793988A5}" type="presParOf" srcId="{CF0B9D2B-193B-47C5-BA6A-ADBD91F08AD9}" destId="{65384C24-11BC-4E72-B8A8-3A3CE0D5D40B}" srcOrd="1" destOrd="0" presId="urn:microsoft.com/office/officeart/2005/8/layout/list1"/>
    <dgm:cxn modelId="{0938E5C9-CAAF-4257-94FA-F61BF571E8EC}" type="presParOf" srcId="{CF0B9D2B-193B-47C5-BA6A-ADBD91F08AD9}" destId="{565C45D4-5E7B-4720-89DB-423370BAB91D}" srcOrd="2" destOrd="0" presId="urn:microsoft.com/office/officeart/2005/8/layout/list1"/>
    <dgm:cxn modelId="{9FCA8EEC-600A-4D09-BA78-552E1DD7A898}" type="presParOf" srcId="{CF0B9D2B-193B-47C5-BA6A-ADBD91F08AD9}" destId="{664589CF-2A22-4C81-BDA3-0D20A707A87C}" srcOrd="3" destOrd="0" presId="urn:microsoft.com/office/officeart/2005/8/layout/list1"/>
    <dgm:cxn modelId="{8917DC7C-B33B-48D9-8698-450AFF0BAE25}" type="presParOf" srcId="{CF0B9D2B-193B-47C5-BA6A-ADBD91F08AD9}" destId="{C883E673-47D5-490E-84A6-F8EE0F349CFA}" srcOrd="4" destOrd="0" presId="urn:microsoft.com/office/officeart/2005/8/layout/list1"/>
    <dgm:cxn modelId="{8BED5E0D-0B72-42B7-9A00-FD6AF9C885F8}" type="presParOf" srcId="{C883E673-47D5-490E-84A6-F8EE0F349CFA}" destId="{82EA465F-FCA3-4274-8D84-B6DB9776FFC1}" srcOrd="0" destOrd="0" presId="urn:microsoft.com/office/officeart/2005/8/layout/list1"/>
    <dgm:cxn modelId="{A1144B8E-CC55-493D-A4E1-A2E8CDA8A92D}" type="presParOf" srcId="{C883E673-47D5-490E-84A6-F8EE0F349CFA}" destId="{7F7A0BAA-3AF6-428E-BF29-C1BF72DDADCA}" srcOrd="1" destOrd="0" presId="urn:microsoft.com/office/officeart/2005/8/layout/list1"/>
    <dgm:cxn modelId="{8B71EB12-D5AA-4AA0-B8FD-BA1C7FBCE15E}" type="presParOf" srcId="{CF0B9D2B-193B-47C5-BA6A-ADBD91F08AD9}" destId="{888A5055-5F84-4A5E-9114-1697D69BBA6C}" srcOrd="5" destOrd="0" presId="urn:microsoft.com/office/officeart/2005/8/layout/list1"/>
    <dgm:cxn modelId="{338F3926-FC3E-4967-B4F2-55E17823C699}" type="presParOf" srcId="{CF0B9D2B-193B-47C5-BA6A-ADBD91F08AD9}" destId="{0C879F62-BED3-4922-84C7-8FE501579A47}" srcOrd="6" destOrd="0" presId="urn:microsoft.com/office/officeart/2005/8/layout/list1"/>
    <dgm:cxn modelId="{C0FDF6DF-D6C8-422C-8974-5B3C8A6402F7}" type="presParOf" srcId="{CF0B9D2B-193B-47C5-BA6A-ADBD91F08AD9}" destId="{8CB72205-237C-42F8-A07D-2B83FE317062}" srcOrd="7" destOrd="0" presId="urn:microsoft.com/office/officeart/2005/8/layout/list1"/>
    <dgm:cxn modelId="{80B9B931-C7C0-4DA0-957D-546934CD266E}" type="presParOf" srcId="{CF0B9D2B-193B-47C5-BA6A-ADBD91F08AD9}" destId="{D8783FCE-4ED6-44FF-BD00-FEF379D0AE89}" srcOrd="8" destOrd="0" presId="urn:microsoft.com/office/officeart/2005/8/layout/list1"/>
    <dgm:cxn modelId="{F86BE659-AF44-415F-B296-AC478756C9E0}" type="presParOf" srcId="{D8783FCE-4ED6-44FF-BD00-FEF379D0AE89}" destId="{38F37B3C-73C0-4DB5-AD75-E272D3D86D9D}" srcOrd="0" destOrd="0" presId="urn:microsoft.com/office/officeart/2005/8/layout/list1"/>
    <dgm:cxn modelId="{8150253F-3B0F-4485-9503-7EC0B87418D6}" type="presParOf" srcId="{D8783FCE-4ED6-44FF-BD00-FEF379D0AE89}" destId="{6A1618AD-71A2-4A29-800D-3CDBD1F0D85E}" srcOrd="1" destOrd="0" presId="urn:microsoft.com/office/officeart/2005/8/layout/list1"/>
    <dgm:cxn modelId="{EE0D0A33-4028-4816-BC35-9649578AD7D1}" type="presParOf" srcId="{CF0B9D2B-193B-47C5-BA6A-ADBD91F08AD9}" destId="{EB9ADFAD-210B-4313-A315-E6A885F65708}" srcOrd="9" destOrd="0" presId="urn:microsoft.com/office/officeart/2005/8/layout/list1"/>
    <dgm:cxn modelId="{5B8EB3EB-366A-4708-882E-D761C1802887}" type="presParOf" srcId="{CF0B9D2B-193B-47C5-BA6A-ADBD91F08AD9}" destId="{CB3D8061-F991-4747-A134-1001258DA60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E62B3-32B9-674E-B7EA-220F847D4EB6}">
      <dsp:nvSpPr>
        <dsp:cNvPr id="0" name=""/>
        <dsp:cNvSpPr/>
      </dsp:nvSpPr>
      <dsp:spPr>
        <a:xfrm>
          <a:off x="240487" y="1189"/>
          <a:ext cx="3166764" cy="1900058"/>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latin typeface="+mn-lt"/>
              <a:cs typeface="Futura Medium" panose="020B0602020204020303" pitchFamily="34" charset="-79"/>
            </a:rPr>
            <a:t>Annual Title I Parent Meeting</a:t>
          </a:r>
        </a:p>
      </dsp:txBody>
      <dsp:txXfrm>
        <a:off x="240487" y="1189"/>
        <a:ext cx="3166764" cy="1900058"/>
      </dsp:txXfrm>
    </dsp:sp>
    <dsp:sp modelId="{E1CDD862-13DA-924D-9F8E-B56F9E4C1BC9}">
      <dsp:nvSpPr>
        <dsp:cNvPr id="0" name=""/>
        <dsp:cNvSpPr/>
      </dsp:nvSpPr>
      <dsp:spPr>
        <a:xfrm>
          <a:off x="3723927" y="1189"/>
          <a:ext cx="3166764" cy="1900058"/>
        </a:xfrm>
        <a:prstGeom prst="rect">
          <a:avLst/>
        </a:prstGeom>
        <a:solidFill>
          <a:schemeClr val="accent1">
            <a:shade val="50000"/>
            <a:hueOff val="134164"/>
            <a:satOff val="-3267"/>
            <a:lumOff val="142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latin typeface="+mn-lt"/>
              <a:cs typeface="Futura Medium" panose="020B0602020204020303" pitchFamily="34" charset="-79"/>
            </a:rPr>
            <a:t>High Quality Curriculum</a:t>
          </a:r>
          <a:br>
            <a:rPr lang="en-US" sz="2900" b="1" i="0" kern="1200" dirty="0">
              <a:latin typeface="+mn-lt"/>
              <a:cs typeface="Futura Medium" panose="020B0602020204020303" pitchFamily="34" charset="-79"/>
            </a:rPr>
          </a:br>
          <a:endParaRPr lang="en-US" sz="2900" b="1" i="0" kern="1200" dirty="0">
            <a:latin typeface="+mn-lt"/>
            <a:cs typeface="Futura Medium" panose="020B0602020204020303" pitchFamily="34" charset="-79"/>
          </a:endParaRPr>
        </a:p>
      </dsp:txBody>
      <dsp:txXfrm>
        <a:off x="3723927" y="1189"/>
        <a:ext cx="3166764" cy="1900058"/>
      </dsp:txXfrm>
    </dsp:sp>
    <dsp:sp modelId="{E2249FC4-2A48-F049-833F-BD1526B36983}">
      <dsp:nvSpPr>
        <dsp:cNvPr id="0" name=""/>
        <dsp:cNvSpPr/>
      </dsp:nvSpPr>
      <dsp:spPr>
        <a:xfrm>
          <a:off x="7207368" y="1189"/>
          <a:ext cx="3166764" cy="1900058"/>
        </a:xfrm>
        <a:prstGeom prst="rect">
          <a:avLst/>
        </a:prstGeom>
        <a:solidFill>
          <a:schemeClr val="accent1">
            <a:shade val="50000"/>
            <a:hueOff val="268329"/>
            <a:satOff val="-6535"/>
            <a:lumOff val="2859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solidFill>
                <a:schemeClr val="tx1"/>
              </a:solidFill>
              <a:latin typeface="+mn-lt"/>
              <a:cs typeface="Futura Medium" panose="020B0602020204020303" pitchFamily="34" charset="-79"/>
            </a:rPr>
            <a:t>Academic Assistance to Students</a:t>
          </a:r>
          <a:br>
            <a:rPr lang="en-US" sz="2900" b="1" i="0" kern="1200" dirty="0">
              <a:solidFill>
                <a:schemeClr val="tx1"/>
              </a:solidFill>
              <a:latin typeface="+mn-lt"/>
              <a:cs typeface="Futura Medium" panose="020B0602020204020303" pitchFamily="34" charset="-79"/>
            </a:rPr>
          </a:br>
          <a:endParaRPr lang="en-US" sz="2900" b="1" i="0" kern="1200" dirty="0">
            <a:solidFill>
              <a:schemeClr val="tx1"/>
            </a:solidFill>
            <a:latin typeface="+mn-lt"/>
            <a:cs typeface="Futura Medium" panose="020B0602020204020303" pitchFamily="34" charset="-79"/>
          </a:endParaRPr>
        </a:p>
      </dsp:txBody>
      <dsp:txXfrm>
        <a:off x="7207368" y="1189"/>
        <a:ext cx="3166764" cy="1900058"/>
      </dsp:txXfrm>
    </dsp:sp>
    <dsp:sp modelId="{F8728E01-2909-7646-B70A-99EDA6DFF862}">
      <dsp:nvSpPr>
        <dsp:cNvPr id="0" name=""/>
        <dsp:cNvSpPr/>
      </dsp:nvSpPr>
      <dsp:spPr>
        <a:xfrm>
          <a:off x="240487" y="2217924"/>
          <a:ext cx="3166764" cy="1900058"/>
        </a:xfrm>
        <a:prstGeom prst="rect">
          <a:avLst/>
        </a:prstGeom>
        <a:solidFill>
          <a:schemeClr val="accent1">
            <a:shade val="50000"/>
            <a:hueOff val="402493"/>
            <a:satOff val="-9802"/>
            <a:lumOff val="4289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solidFill>
                <a:schemeClr val="tx1"/>
              </a:solidFill>
              <a:latin typeface="+mn-lt"/>
              <a:cs typeface="Futura Medium" panose="020B0602020204020303" pitchFamily="34" charset="-79"/>
            </a:rPr>
            <a:t>Family Engagement and Input</a:t>
          </a:r>
          <a:br>
            <a:rPr lang="en-US" sz="2900" b="1" i="0" kern="1200" dirty="0">
              <a:solidFill>
                <a:schemeClr val="tx1"/>
              </a:solidFill>
              <a:latin typeface="+mn-lt"/>
              <a:cs typeface="Futura Medium" panose="020B0602020204020303" pitchFamily="34" charset="-79"/>
            </a:rPr>
          </a:br>
          <a:endParaRPr lang="en-US" sz="2900" b="1" i="0" kern="1200" dirty="0">
            <a:solidFill>
              <a:schemeClr val="tx1"/>
            </a:solidFill>
            <a:latin typeface="+mn-lt"/>
            <a:cs typeface="Futura Medium" panose="020B0602020204020303" pitchFamily="34" charset="-79"/>
          </a:endParaRPr>
        </a:p>
      </dsp:txBody>
      <dsp:txXfrm>
        <a:off x="240487" y="2217924"/>
        <a:ext cx="3166764" cy="1900058"/>
      </dsp:txXfrm>
    </dsp:sp>
    <dsp:sp modelId="{C7C3583C-C3FB-A844-83B4-F6EBADAAEC87}">
      <dsp:nvSpPr>
        <dsp:cNvPr id="0" name=""/>
        <dsp:cNvSpPr/>
      </dsp:nvSpPr>
      <dsp:spPr>
        <a:xfrm>
          <a:off x="3723927" y="2217924"/>
          <a:ext cx="3166764" cy="1900058"/>
        </a:xfrm>
        <a:prstGeom prst="rect">
          <a:avLst/>
        </a:prstGeom>
        <a:solidFill>
          <a:schemeClr val="accent1">
            <a:shade val="50000"/>
            <a:hueOff val="268329"/>
            <a:satOff val="-6535"/>
            <a:lumOff val="2859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solidFill>
                <a:schemeClr val="tx1"/>
              </a:solidFill>
              <a:latin typeface="+mn-lt"/>
              <a:cs typeface="Futura Medium" panose="020B0602020204020303" pitchFamily="34" charset="-79"/>
            </a:rPr>
            <a:t>Annual Survey of Title I Program</a:t>
          </a:r>
          <a:br>
            <a:rPr lang="en-US" sz="2900" b="0" i="0" kern="1200" dirty="0">
              <a:latin typeface="+mn-lt"/>
              <a:cs typeface="Futura Medium" panose="020B0602020204020303" pitchFamily="34" charset="-79"/>
            </a:rPr>
          </a:br>
          <a:endParaRPr lang="en-US" sz="2900" b="0" i="0" kern="1200" dirty="0">
            <a:latin typeface="+mn-lt"/>
            <a:cs typeface="Futura Medium" panose="020B0602020204020303" pitchFamily="34" charset="-79"/>
          </a:endParaRPr>
        </a:p>
      </dsp:txBody>
      <dsp:txXfrm>
        <a:off x="3723927" y="2217924"/>
        <a:ext cx="3166764" cy="1900058"/>
      </dsp:txXfrm>
    </dsp:sp>
    <dsp:sp modelId="{CC7A7397-9129-7144-95EF-C90F746000C4}">
      <dsp:nvSpPr>
        <dsp:cNvPr id="0" name=""/>
        <dsp:cNvSpPr/>
      </dsp:nvSpPr>
      <dsp:spPr>
        <a:xfrm>
          <a:off x="7207368" y="2217924"/>
          <a:ext cx="3166764" cy="1900058"/>
        </a:xfrm>
        <a:prstGeom prst="rect">
          <a:avLst/>
        </a:prstGeom>
        <a:solidFill>
          <a:schemeClr val="accent1">
            <a:shade val="50000"/>
            <a:hueOff val="134164"/>
            <a:satOff val="-3267"/>
            <a:lumOff val="1429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latin typeface="+mn-lt"/>
              <a:cs typeface="Futura Medium" panose="020B0602020204020303" pitchFamily="34" charset="-79"/>
            </a:rPr>
            <a:t>Timely Communication to Parents</a:t>
          </a:r>
        </a:p>
      </dsp:txBody>
      <dsp:txXfrm>
        <a:off x="7207368" y="2217924"/>
        <a:ext cx="3166764" cy="1900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D783D-FA90-4C4B-B7FE-3CF48BD7290C}">
      <dsp:nvSpPr>
        <dsp:cNvPr id="0" name=""/>
        <dsp:cNvSpPr/>
      </dsp:nvSpPr>
      <dsp:spPr>
        <a:xfrm>
          <a:off x="0" y="72548"/>
          <a:ext cx="10515600" cy="4206240"/>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6032" tIns="128016" rIns="64008" bIns="128016" numCol="1" spcCol="1270" anchor="ctr" anchorCtr="0">
          <a:noAutofit/>
        </a:bodyPr>
        <a:lstStyle/>
        <a:p>
          <a:pPr marL="0" lvl="0" indent="0" algn="l" defTabSz="2133600">
            <a:lnSpc>
              <a:spcPct val="90000"/>
            </a:lnSpc>
            <a:spcBef>
              <a:spcPct val="0"/>
            </a:spcBef>
            <a:spcAft>
              <a:spcPct val="35000"/>
            </a:spcAft>
            <a:buNone/>
          </a:pPr>
          <a:r>
            <a:rPr lang="en-US" sz="4800" b="0" i="0" kern="1200" dirty="0">
              <a:solidFill>
                <a:schemeClr val="bg1"/>
              </a:solidFill>
              <a:latin typeface="+mn-lt"/>
              <a:cs typeface="Futura Medium" panose="020B0602020204020303"/>
            </a:rPr>
            <a:t>Schoolwide Basis - Funds used to serve all students in order to increase academic achievement.</a:t>
          </a:r>
        </a:p>
      </dsp:txBody>
      <dsp:txXfrm>
        <a:off x="0" y="72548"/>
        <a:ext cx="9464040" cy="4206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62C2A-3A79-41FB-B2E8-7576A05378E5}">
      <dsp:nvSpPr>
        <dsp:cNvPr id="0" name=""/>
        <dsp:cNvSpPr/>
      </dsp:nvSpPr>
      <dsp:spPr>
        <a:xfrm>
          <a:off x="0" y="82221"/>
          <a:ext cx="5256351" cy="3153810"/>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1" i="0" kern="1200" dirty="0">
              <a:solidFill>
                <a:schemeClr val="tx1"/>
              </a:solidFill>
              <a:latin typeface="+mn-lt"/>
              <a:cs typeface="Futura Medium" panose="020B0602020204020303" pitchFamily="34" charset="-79"/>
            </a:rPr>
            <a:t>Amount of Title I funds available for this year</a:t>
          </a:r>
        </a:p>
        <a:p>
          <a:pPr marL="171450" lvl="1" indent="-171450" algn="l" defTabSz="711200" rtl="0">
            <a:lnSpc>
              <a:spcPct val="90000"/>
            </a:lnSpc>
            <a:spcBef>
              <a:spcPct val="0"/>
            </a:spcBef>
            <a:spcAft>
              <a:spcPct val="15000"/>
            </a:spcAft>
            <a:buChar char="•"/>
          </a:pPr>
          <a:r>
            <a:rPr lang="en-US" sz="1600" b="1" i="0" kern="1200" dirty="0">
              <a:solidFill>
                <a:schemeClr val="tx1"/>
              </a:solidFill>
              <a:latin typeface="+mn-lt"/>
              <a:cs typeface="Futura Medium" panose="020B0602020204020303" pitchFamily="34" charset="-79"/>
            </a:rPr>
            <a:t>$134,000.00</a:t>
          </a:r>
        </a:p>
        <a:p>
          <a:pPr marL="171450" lvl="1" indent="-171450" algn="l" defTabSz="711200" rtl="0">
            <a:lnSpc>
              <a:spcPct val="90000"/>
            </a:lnSpc>
            <a:spcBef>
              <a:spcPct val="0"/>
            </a:spcBef>
            <a:spcAft>
              <a:spcPct val="15000"/>
            </a:spcAft>
            <a:buChar char="•"/>
          </a:pPr>
          <a:r>
            <a:rPr lang="en-US" sz="1600" b="1" i="0" kern="1200" dirty="0">
              <a:solidFill>
                <a:schemeClr val="tx1"/>
              </a:solidFill>
              <a:latin typeface="+mn-lt"/>
              <a:cs typeface="Futura Medium" panose="020B0602020204020303" pitchFamily="34" charset="-79"/>
            </a:rPr>
            <a:t>Title I budget consists of:</a:t>
          </a:r>
        </a:p>
        <a:p>
          <a:pPr marL="171450" lvl="1" indent="-171450" algn="l" defTabSz="711200" rtl="0">
            <a:lnSpc>
              <a:spcPct val="90000"/>
            </a:lnSpc>
            <a:spcBef>
              <a:spcPct val="0"/>
            </a:spcBef>
            <a:spcAft>
              <a:spcPct val="15000"/>
            </a:spcAft>
            <a:buChar char="•"/>
          </a:pPr>
          <a:r>
            <a:rPr lang="en-US" sz="1600" b="1" i="0" kern="1200" dirty="0">
              <a:solidFill>
                <a:schemeClr val="tx1"/>
              </a:solidFill>
              <a:latin typeface="+mn-lt"/>
              <a:cs typeface="Futura Medium" panose="020B0602020204020303" pitchFamily="34" charset="-79"/>
            </a:rPr>
            <a:t>FACE Liaison</a:t>
          </a:r>
        </a:p>
        <a:p>
          <a:pPr marL="171450" lvl="1" indent="-171450" algn="l" defTabSz="711200" rtl="0">
            <a:lnSpc>
              <a:spcPct val="90000"/>
            </a:lnSpc>
            <a:spcBef>
              <a:spcPct val="0"/>
            </a:spcBef>
            <a:spcAft>
              <a:spcPct val="15000"/>
            </a:spcAft>
            <a:buChar char="•"/>
          </a:pPr>
          <a:r>
            <a:rPr lang="en-US" sz="1600" b="1" i="0" kern="1200" dirty="0">
              <a:solidFill>
                <a:schemeClr val="tx1"/>
              </a:solidFill>
              <a:latin typeface="+mn-lt"/>
              <a:cs typeface="Futura Medium" panose="020B0602020204020303" pitchFamily="34" charset="-79"/>
            </a:rPr>
            <a:t>Library Books </a:t>
          </a:r>
        </a:p>
        <a:p>
          <a:pPr marL="171450" lvl="1" indent="-171450" algn="l" defTabSz="711200" rtl="0">
            <a:lnSpc>
              <a:spcPct val="90000"/>
            </a:lnSpc>
            <a:spcBef>
              <a:spcPct val="0"/>
            </a:spcBef>
            <a:spcAft>
              <a:spcPct val="15000"/>
            </a:spcAft>
            <a:buChar char="•"/>
          </a:pPr>
          <a:r>
            <a:rPr lang="en-US" sz="1600" b="1" i="0" kern="1200" dirty="0">
              <a:solidFill>
                <a:schemeClr val="tx1"/>
              </a:solidFill>
              <a:latin typeface="+mn-lt"/>
              <a:cs typeface="Futura Medium" panose="020B0602020204020303" pitchFamily="34" charset="-79"/>
            </a:rPr>
            <a:t>Student School Supplies </a:t>
          </a:r>
        </a:p>
        <a:p>
          <a:pPr marL="171450" lvl="1" indent="-171450" algn="l" defTabSz="711200" rtl="0">
            <a:lnSpc>
              <a:spcPct val="90000"/>
            </a:lnSpc>
            <a:spcBef>
              <a:spcPct val="0"/>
            </a:spcBef>
            <a:spcAft>
              <a:spcPct val="15000"/>
            </a:spcAft>
            <a:buChar char="•"/>
          </a:pPr>
          <a:r>
            <a:rPr lang="en-US" sz="1600" b="1" i="0" kern="1200" dirty="0">
              <a:solidFill>
                <a:schemeClr val="tx1"/>
              </a:solidFill>
              <a:latin typeface="+mn-lt"/>
              <a:cs typeface="Futura Medium" panose="020B0602020204020303" pitchFamily="34" charset="-79"/>
            </a:rPr>
            <a:t>Technology – Student Laptops, Printer, Copy Machines, Laminator </a:t>
          </a:r>
        </a:p>
        <a:p>
          <a:pPr marL="171450" lvl="1" indent="-171450" algn="l" defTabSz="711200" rtl="0">
            <a:lnSpc>
              <a:spcPct val="90000"/>
            </a:lnSpc>
            <a:spcBef>
              <a:spcPct val="0"/>
            </a:spcBef>
            <a:spcAft>
              <a:spcPct val="15000"/>
            </a:spcAft>
            <a:buChar char="•"/>
          </a:pPr>
          <a:r>
            <a:rPr lang="en-US" sz="1600" b="1" i="0" kern="1200" dirty="0">
              <a:solidFill>
                <a:schemeClr val="tx1"/>
              </a:solidFill>
              <a:latin typeface="+mn-lt"/>
              <a:cs typeface="Futura Medium" panose="020B0602020204020303" pitchFamily="34" charset="-79"/>
            </a:rPr>
            <a:t>InfoTech- Headphones, toner, etc. </a:t>
          </a:r>
        </a:p>
      </dsp:txBody>
      <dsp:txXfrm>
        <a:off x="92372" y="174593"/>
        <a:ext cx="5071607" cy="2969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C45D4-5E7B-4720-89DB-423370BAB91D}">
      <dsp:nvSpPr>
        <dsp:cNvPr id="0" name=""/>
        <dsp:cNvSpPr/>
      </dsp:nvSpPr>
      <dsp:spPr>
        <a:xfrm>
          <a:off x="0" y="320889"/>
          <a:ext cx="9116840" cy="478800"/>
        </a:xfrm>
        <a:prstGeom prst="rect">
          <a:avLst/>
        </a:prstGeom>
        <a:solidFill>
          <a:schemeClr val="lt1">
            <a:alpha val="90000"/>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5269417C-79B1-4A83-AAA3-CE204B652A07}">
      <dsp:nvSpPr>
        <dsp:cNvPr id="0" name=""/>
        <dsp:cNvSpPr/>
      </dsp:nvSpPr>
      <dsp:spPr>
        <a:xfrm>
          <a:off x="455842" y="40449"/>
          <a:ext cx="6381788" cy="560880"/>
        </a:xfrm>
        <a:prstGeom prst="roundRect">
          <a:avLst/>
        </a:prstGeom>
        <a:solidFill>
          <a:srgbClr val="DAE3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216" tIns="0" rIns="241216" bIns="0" numCol="1" spcCol="1270" anchor="ctr" anchorCtr="0">
          <a:noAutofit/>
          <a:scene3d>
            <a:camera prst="orthographicFront"/>
            <a:lightRig rig="threePt" dir="t"/>
          </a:scene3d>
          <a:sp3d prstMaterial="dkEdge"/>
        </a:bodyPr>
        <a:lstStyle/>
        <a:p>
          <a:pPr marL="0" lvl="0" indent="0" algn="l" defTabSz="1066800" rtl="0">
            <a:lnSpc>
              <a:spcPct val="90000"/>
            </a:lnSpc>
            <a:spcBef>
              <a:spcPct val="0"/>
            </a:spcBef>
            <a:spcAft>
              <a:spcPct val="35000"/>
            </a:spcAft>
            <a:buNone/>
          </a:pPr>
          <a:r>
            <a:rPr lang="en-US" sz="2400" b="1" kern="1200" dirty="0">
              <a:solidFill>
                <a:schemeClr val="tx1"/>
              </a:solidFill>
            </a:rPr>
            <a:t>Individual report card on your child’s progress</a:t>
          </a:r>
        </a:p>
      </dsp:txBody>
      <dsp:txXfrm>
        <a:off x="483222" y="67829"/>
        <a:ext cx="6327028" cy="506120"/>
      </dsp:txXfrm>
    </dsp:sp>
    <dsp:sp modelId="{0C879F62-BED3-4922-84C7-8FE501579A47}">
      <dsp:nvSpPr>
        <dsp:cNvPr id="0" name=""/>
        <dsp:cNvSpPr/>
      </dsp:nvSpPr>
      <dsp:spPr>
        <a:xfrm>
          <a:off x="0" y="1182729"/>
          <a:ext cx="9116840" cy="1316700"/>
        </a:xfrm>
        <a:prstGeom prst="rect">
          <a:avLst/>
        </a:prstGeom>
        <a:solidFill>
          <a:schemeClr val="lt1">
            <a:alpha val="90000"/>
            <a:hueOff val="0"/>
            <a:satOff val="0"/>
            <a:lumOff val="0"/>
            <a:alphaOff val="0"/>
          </a:schemeClr>
        </a:solidFill>
        <a:ln w="25400" cap="flat" cmpd="sng" algn="ctr">
          <a:solidFill>
            <a:srgbClr val="A5A5A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568" tIns="395732" rIns="707568" bIns="170688" numCol="1" spcCol="1270" anchor="t" anchorCtr="0">
          <a:noAutofit/>
          <a:scene3d>
            <a:camera prst="orthographicFront"/>
            <a:lightRig rig="threePt" dir="t"/>
          </a:scene3d>
          <a:sp3d prstMaterial="dkEdge"/>
        </a:bodyPr>
        <a:lstStyle/>
        <a:p>
          <a:pPr marL="228600" lvl="1" indent="-228600" algn="l" defTabSz="1066800" rtl="0">
            <a:lnSpc>
              <a:spcPct val="90000"/>
            </a:lnSpc>
            <a:spcBef>
              <a:spcPct val="0"/>
            </a:spcBef>
            <a:spcAft>
              <a:spcPct val="15000"/>
            </a:spcAft>
            <a:buChar char="•"/>
          </a:pPr>
          <a:r>
            <a:rPr lang="en-US" sz="2400" kern="1200" dirty="0">
              <a:solidFill>
                <a:schemeClr val="tx1"/>
              </a:solidFill>
            </a:rPr>
            <a:t>Subject matter assessed</a:t>
          </a:r>
        </a:p>
        <a:p>
          <a:pPr marL="228600" lvl="1" indent="-228600" algn="l" defTabSz="1066800" rtl="0">
            <a:lnSpc>
              <a:spcPct val="90000"/>
            </a:lnSpc>
            <a:spcBef>
              <a:spcPct val="0"/>
            </a:spcBef>
            <a:spcAft>
              <a:spcPct val="15000"/>
            </a:spcAft>
            <a:buChar char="•"/>
          </a:pPr>
          <a:r>
            <a:rPr lang="en-US" sz="2400" kern="1200" dirty="0">
              <a:solidFill>
                <a:schemeClr val="tx1"/>
              </a:solidFill>
            </a:rPr>
            <a:t>Purpose of the assessment</a:t>
          </a:r>
        </a:p>
      </dsp:txBody>
      <dsp:txXfrm>
        <a:off x="0" y="1182729"/>
        <a:ext cx="9116840" cy="1316700"/>
      </dsp:txXfrm>
    </dsp:sp>
    <dsp:sp modelId="{7F7A0BAA-3AF6-428E-BF29-C1BF72DDADCA}">
      <dsp:nvSpPr>
        <dsp:cNvPr id="0" name=""/>
        <dsp:cNvSpPr/>
      </dsp:nvSpPr>
      <dsp:spPr>
        <a:xfrm>
          <a:off x="455842" y="902289"/>
          <a:ext cx="6381788" cy="560880"/>
        </a:xfrm>
        <a:prstGeom prst="roundRect">
          <a:avLst/>
        </a:prstGeom>
        <a:solidFill>
          <a:srgbClr val="99B2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216" tIns="0" rIns="241216" bIns="0" numCol="1" spcCol="1270" anchor="ctr" anchorCtr="0">
          <a:noAutofit/>
          <a:scene3d>
            <a:camera prst="orthographicFront"/>
            <a:lightRig rig="threePt" dir="t"/>
          </a:scene3d>
          <a:sp3d prstMaterial="dkEdge"/>
        </a:bodyPr>
        <a:lstStyle/>
        <a:p>
          <a:pPr marL="0" lvl="0" indent="0" algn="l" defTabSz="1066800" rtl="0">
            <a:lnSpc>
              <a:spcPct val="90000"/>
            </a:lnSpc>
            <a:spcBef>
              <a:spcPct val="0"/>
            </a:spcBef>
            <a:spcAft>
              <a:spcPct val="35000"/>
            </a:spcAft>
            <a:buNone/>
          </a:pPr>
          <a:r>
            <a:rPr lang="en-US" sz="2400" b="1" kern="1200" dirty="0">
              <a:solidFill>
                <a:schemeClr val="tx1"/>
              </a:solidFill>
            </a:rPr>
            <a:t>Information on State and local assessments</a:t>
          </a:r>
        </a:p>
      </dsp:txBody>
      <dsp:txXfrm>
        <a:off x="483222" y="929669"/>
        <a:ext cx="6327028" cy="506120"/>
      </dsp:txXfrm>
    </dsp:sp>
    <dsp:sp modelId="{CB3D8061-F991-4747-A134-1001258DA60F}">
      <dsp:nvSpPr>
        <dsp:cNvPr id="0" name=""/>
        <dsp:cNvSpPr/>
      </dsp:nvSpPr>
      <dsp:spPr>
        <a:xfrm>
          <a:off x="0" y="2882469"/>
          <a:ext cx="9116840" cy="2094750"/>
        </a:xfrm>
        <a:prstGeom prst="rect">
          <a:avLst/>
        </a:prstGeom>
        <a:solidFill>
          <a:schemeClr val="lt1">
            <a:alpha val="90000"/>
            <a:hueOff val="0"/>
            <a:satOff val="0"/>
            <a:lumOff val="0"/>
            <a:alphaOff val="0"/>
          </a:schemeClr>
        </a:solidFill>
        <a:ln w="254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568" tIns="395732" rIns="707568" bIns="170688" numCol="1" spcCol="1270" anchor="t" anchorCtr="0">
          <a:noAutofit/>
          <a:scene3d>
            <a:camera prst="orthographicFront"/>
            <a:lightRig rig="threePt" dir="t"/>
          </a:scene3d>
          <a:sp3d prstMaterial="dkEdge"/>
        </a:bodyPr>
        <a:lstStyle/>
        <a:p>
          <a:pPr marL="228600" lvl="1" indent="-228600" algn="l" defTabSz="1066800" rtl="0">
            <a:lnSpc>
              <a:spcPct val="90000"/>
            </a:lnSpc>
            <a:spcBef>
              <a:spcPct val="0"/>
            </a:spcBef>
            <a:spcAft>
              <a:spcPct val="15000"/>
            </a:spcAft>
            <a:buChar char="•"/>
          </a:pPr>
          <a:r>
            <a:rPr lang="en-US" sz="2400" kern="1200" dirty="0">
              <a:solidFill>
                <a:schemeClr val="tx1"/>
              </a:solidFill>
            </a:rPr>
            <a:t>Volunteering</a:t>
          </a:r>
        </a:p>
        <a:p>
          <a:pPr marL="228600" lvl="1" indent="-228600" algn="l" defTabSz="1066800" rtl="0">
            <a:lnSpc>
              <a:spcPct val="90000"/>
            </a:lnSpc>
            <a:spcBef>
              <a:spcPct val="0"/>
            </a:spcBef>
            <a:spcAft>
              <a:spcPct val="15000"/>
            </a:spcAft>
            <a:buChar char="•"/>
          </a:pPr>
          <a:r>
            <a:rPr lang="en-US" sz="2400" kern="1200" dirty="0">
              <a:solidFill>
                <a:schemeClr val="tx1"/>
              </a:solidFill>
            </a:rPr>
            <a:t>Flexible meetings</a:t>
          </a:r>
        </a:p>
        <a:p>
          <a:pPr marL="228600" lvl="1" indent="-228600" algn="l" defTabSz="1066800" rtl="0">
            <a:lnSpc>
              <a:spcPct val="90000"/>
            </a:lnSpc>
            <a:spcBef>
              <a:spcPct val="0"/>
            </a:spcBef>
            <a:spcAft>
              <a:spcPct val="15000"/>
            </a:spcAft>
            <a:buChar char="•"/>
          </a:pPr>
          <a:r>
            <a:rPr lang="en-US" sz="2400" kern="1200" dirty="0">
              <a:solidFill>
                <a:schemeClr val="tx1"/>
              </a:solidFill>
            </a:rPr>
            <a:t>Monthly meetings</a:t>
          </a:r>
        </a:p>
        <a:p>
          <a:pPr marL="228600" lvl="1" indent="-228600" algn="l" defTabSz="1066800" rtl="0">
            <a:lnSpc>
              <a:spcPct val="90000"/>
            </a:lnSpc>
            <a:spcBef>
              <a:spcPct val="0"/>
            </a:spcBef>
            <a:spcAft>
              <a:spcPct val="15000"/>
            </a:spcAft>
            <a:buChar char="•"/>
          </a:pPr>
          <a:r>
            <a:rPr lang="en-US" sz="2400" kern="1200" dirty="0">
              <a:solidFill>
                <a:schemeClr val="tx1"/>
              </a:solidFill>
            </a:rPr>
            <a:t>Other</a:t>
          </a:r>
        </a:p>
      </dsp:txBody>
      <dsp:txXfrm>
        <a:off x="0" y="2882469"/>
        <a:ext cx="9116840" cy="2094750"/>
      </dsp:txXfrm>
    </dsp:sp>
    <dsp:sp modelId="{6A1618AD-71A2-4A29-800D-3CDBD1F0D85E}">
      <dsp:nvSpPr>
        <dsp:cNvPr id="0" name=""/>
        <dsp:cNvSpPr/>
      </dsp:nvSpPr>
      <dsp:spPr>
        <a:xfrm>
          <a:off x="455842" y="2602029"/>
          <a:ext cx="6381788" cy="560880"/>
        </a:xfrm>
        <a:prstGeom prst="roundRect">
          <a:avLst/>
        </a:prstGeom>
        <a:solidFill>
          <a:srgbClr val="8FAA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216" tIns="0" rIns="241216" bIns="0" numCol="1" spcCol="1270" anchor="ctr" anchorCtr="0">
          <a:noAutofit/>
          <a:scene3d>
            <a:camera prst="orthographicFront"/>
            <a:lightRig rig="threePt" dir="t"/>
          </a:scene3d>
          <a:sp3d prstMaterial="dkEdge"/>
        </a:bodyPr>
        <a:lstStyle/>
        <a:p>
          <a:pPr marL="0" lvl="0" indent="0" algn="l" defTabSz="1066800" rtl="0">
            <a:lnSpc>
              <a:spcPct val="90000"/>
            </a:lnSpc>
            <a:spcBef>
              <a:spcPct val="0"/>
            </a:spcBef>
            <a:spcAft>
              <a:spcPct val="35000"/>
            </a:spcAft>
            <a:buNone/>
          </a:pPr>
          <a:r>
            <a:rPr lang="en-US" sz="2400" b="1" kern="1200" dirty="0">
              <a:solidFill>
                <a:schemeClr val="tx1"/>
              </a:solidFill>
            </a:rPr>
            <a:t>Right of parents to become involved in the school’s programs and how to do so</a:t>
          </a:r>
        </a:p>
      </dsp:txBody>
      <dsp:txXfrm>
        <a:off x="483222" y="2629409"/>
        <a:ext cx="6327028"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8B69BCC-BEC5-434C-A960-A162CD9D5F50}" type="datetimeFigureOut">
              <a:rPr lang="en-US" smtClean="0"/>
              <a:t>8/21/2024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E29F454-200A-6F45-97AD-B7DE922F9EAC}" type="slidenum">
              <a:rPr lang="en-US" smtClean="0"/>
              <a:t>‹#›</a:t>
            </a:fld>
            <a:endParaRPr lang="en-US"/>
          </a:p>
        </p:txBody>
      </p:sp>
    </p:spTree>
    <p:extLst>
      <p:ext uri="{BB962C8B-B14F-4D97-AF65-F5344CB8AC3E}">
        <p14:creationId xmlns:p14="http://schemas.microsoft.com/office/powerpoint/2010/main" val="245820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ensure ALL children have a fair, equitable and significant opportunity for a high-quality education and read, at a minimum, proficiency on state standards and assessments</a:t>
            </a:r>
          </a:p>
        </p:txBody>
      </p:sp>
      <p:sp>
        <p:nvSpPr>
          <p:cNvPr id="4" name="Slide Number Placeholder 3"/>
          <p:cNvSpPr>
            <a:spLocks noGrp="1"/>
          </p:cNvSpPr>
          <p:nvPr>
            <p:ph type="sldNum" sz="quarter" idx="5"/>
          </p:nvPr>
        </p:nvSpPr>
        <p:spPr/>
        <p:txBody>
          <a:bodyPr/>
          <a:lstStyle/>
          <a:p>
            <a:fld id="{CE29F454-200A-6F45-97AD-B7DE922F9EAC}" type="slidenum">
              <a:rPr lang="en-US" smtClean="0"/>
              <a:t>10</a:t>
            </a:fld>
            <a:endParaRPr lang="en-US"/>
          </a:p>
        </p:txBody>
      </p:sp>
    </p:spTree>
    <p:extLst>
      <p:ext uri="{BB962C8B-B14F-4D97-AF65-F5344CB8AC3E}">
        <p14:creationId xmlns:p14="http://schemas.microsoft.com/office/powerpoint/2010/main" val="135461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must hold an Annual Title I meeting letting families know of their school’s participation in and explain the requirements of Title I, that there is a parent and family engagement policy, and that families have a right to be involved in the school.  Teachers must meet state certification and licensure requirements. Parents can ask for information on policies regarding student participation in assessments. Teachers will provide information about the high-quality curriculum and the types of academic assistance provided at the school. </a:t>
            </a:r>
          </a:p>
        </p:txBody>
      </p:sp>
      <p:sp>
        <p:nvSpPr>
          <p:cNvPr id="4" name="Slide Number Placeholder 3"/>
          <p:cNvSpPr>
            <a:spLocks noGrp="1"/>
          </p:cNvSpPr>
          <p:nvPr>
            <p:ph type="sldNum" sz="quarter" idx="5"/>
          </p:nvPr>
        </p:nvSpPr>
        <p:spPr/>
        <p:txBody>
          <a:bodyPr/>
          <a:lstStyle/>
          <a:p>
            <a:fld id="{CE29F454-200A-6F45-97AD-B7DE922F9EAC}" type="slidenum">
              <a:rPr lang="en-US" smtClean="0"/>
              <a:t>11</a:t>
            </a:fld>
            <a:endParaRPr lang="en-US"/>
          </a:p>
        </p:txBody>
      </p:sp>
    </p:spTree>
    <p:extLst>
      <p:ext uri="{BB962C8B-B14F-4D97-AF65-F5344CB8AC3E}">
        <p14:creationId xmlns:p14="http://schemas.microsoft.com/office/powerpoint/2010/main" val="118873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be a “schoolwide” school the school must have a free/reduced lunch count of at least 40%, collect and analyze data that affects student achievement, and must develop a comprehensive site plan (School Performance Plan) and annually review its effectiveness. </a:t>
            </a:r>
            <a:endParaRPr lang="en-US" dirty="0"/>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12</a:t>
            </a:fld>
            <a:endParaRPr lang="en-US"/>
          </a:p>
        </p:txBody>
      </p:sp>
    </p:spTree>
    <p:extLst>
      <p:ext uri="{BB962C8B-B14F-4D97-AF65-F5344CB8AC3E}">
        <p14:creationId xmlns:p14="http://schemas.microsoft.com/office/powerpoint/2010/main" val="314592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a:t>Tailor</a:t>
            </a:r>
            <a:r>
              <a:rPr lang="en-US" baseline="0"/>
              <a:t> this to your school. Can also show parents how to get to School Performance Plan Budget page. </a:t>
            </a:r>
            <a:endParaRPr lang="en-US"/>
          </a:p>
        </p:txBody>
      </p:sp>
      <p:sp>
        <p:nvSpPr>
          <p:cNvPr id="34820" name="Slide Number Placeholder 3"/>
          <p:cNvSpPr>
            <a:spLocks noGrp="1"/>
          </p:cNvSpPr>
          <p:nvPr>
            <p:ph type="sldNum" sz="quarter" idx="5"/>
          </p:nvPr>
        </p:nvSpPr>
        <p:spPr bwMode="auto">
          <a:noFill/>
          <a:ln>
            <a:miter lim="800000"/>
            <a:headEnd/>
            <a:tailEnd/>
          </a:ln>
        </p:spPr>
        <p:txBody>
          <a:bodyPr/>
          <a:lstStyle/>
          <a:p>
            <a:fld id="{0F7A61A0-90AB-4283-9BBD-B77AAE1F6DE1}" type="slidenum">
              <a:rPr lang="en-US" smtClean="0">
                <a:latin typeface="Chalkboard"/>
                <a:ea typeface="ヒラギノ角ゴ ProN W3"/>
                <a:cs typeface="ヒラギノ角ゴ ProN W3"/>
                <a:sym typeface="Chalkboard"/>
              </a:rPr>
              <a:pPr/>
              <a:t>13</a:t>
            </a:fld>
            <a:endParaRPr lang="en-US">
              <a:latin typeface="Chalkboard"/>
              <a:ea typeface="ヒラギノ角ゴ ProN W3"/>
              <a:cs typeface="ヒラギノ角ゴ ProN W3"/>
              <a:sym typeface="Chalkboard"/>
            </a:endParaRPr>
          </a:p>
        </p:txBody>
      </p:sp>
    </p:spTree>
    <p:extLst>
      <p:ext uri="{BB962C8B-B14F-4D97-AF65-F5344CB8AC3E}">
        <p14:creationId xmlns:p14="http://schemas.microsoft.com/office/powerpoint/2010/main" val="352937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and families are invited to participate in the development and revision of the parent and family engagement policy. The policy will be available on the website before October 1 and will be revised in May for the following year.</a:t>
            </a:r>
          </a:p>
        </p:txBody>
      </p:sp>
      <p:sp>
        <p:nvSpPr>
          <p:cNvPr id="4" name="Slide Number Placeholder 3"/>
          <p:cNvSpPr>
            <a:spLocks noGrp="1"/>
          </p:cNvSpPr>
          <p:nvPr>
            <p:ph type="sldNum" sz="quarter" idx="5"/>
          </p:nvPr>
        </p:nvSpPr>
        <p:spPr/>
        <p:txBody>
          <a:bodyPr/>
          <a:lstStyle/>
          <a:p>
            <a:fld id="{CE29F454-200A-6F45-97AD-B7DE922F9EAC}" type="slidenum">
              <a:rPr lang="en-US" smtClean="0"/>
              <a:t>14</a:t>
            </a:fld>
            <a:endParaRPr lang="en-US"/>
          </a:p>
        </p:txBody>
      </p:sp>
    </p:spTree>
    <p:extLst>
      <p:ext uri="{BB962C8B-B14F-4D97-AF65-F5344CB8AC3E}">
        <p14:creationId xmlns:p14="http://schemas.microsoft.com/office/powerpoint/2010/main" val="393200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Parents can request information on any of these items and the school has to provide it in a timely manner. Report cards quarterly. Information on State and Local Assessments – parents can request more information on state and local assessments, i.e., practice tests, MAP, Brigance, ACT, etc. </a:t>
            </a:r>
            <a:endParaRPr lang="en-US" dirty="0"/>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15</a:t>
            </a:fld>
            <a:endParaRPr lang="en-US"/>
          </a:p>
        </p:txBody>
      </p:sp>
    </p:spTree>
    <p:extLst>
      <p:ext uri="{BB962C8B-B14F-4D97-AF65-F5344CB8AC3E}">
        <p14:creationId xmlns:p14="http://schemas.microsoft.com/office/powerpoint/2010/main" val="110493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will be receiving a letter similar to this in English and Spanish. Please contact the school or district if you would like more information. </a:t>
            </a:r>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16</a:t>
            </a:fld>
            <a:endParaRPr lang="en-US"/>
          </a:p>
        </p:txBody>
      </p:sp>
    </p:spTree>
    <p:extLst>
      <p:ext uri="{BB962C8B-B14F-4D97-AF65-F5344CB8AC3E}">
        <p14:creationId xmlns:p14="http://schemas.microsoft.com/office/powerpoint/2010/main" val="234343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4CFB-12BA-35A2-AD6A-E63725119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B87F8-6E81-B074-1115-7AA2EAFBC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D00F3F-9CBF-4381-179B-CA289159BE0C}"/>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6BBEAF73-F6D0-7F94-8C9B-DAAC96752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278CC-6733-9363-891C-842ABF02190F}"/>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259113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FBDC-E0B1-09C3-F01E-D00AC4E7C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39E6F-15A7-783A-7548-0293F533E9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FBD23-2344-1819-5FBB-48F71BF8A52F}"/>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DAA348CA-C788-878E-AE61-79C336FA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A70C9-3B07-6D8B-6781-75F52AD88927}"/>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78389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E47995-797D-C5F4-6935-C07AA4848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A4EFE9-672E-0215-6DE4-3D09F41D2A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99873-52C0-8772-0596-7292C3F9863F}"/>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A06E2CEF-300A-B627-2D85-5B095E832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6B0EC-21EA-1B6F-7CB1-2F34E738E182}"/>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71653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EF04B-16AD-E54A-2789-6B9E5969E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33A71-4361-A216-7E7E-D451EC3FF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14CD5-45DB-6335-AA56-9052F95D9DC9}"/>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E10E68F6-2C2E-8257-8978-7E243E337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0A3E7-2330-2AAD-041D-69B9293CF178}"/>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31707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5633-8C5A-8BBE-9921-DEC550516D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B72290-8DE0-14F8-9A4B-AC68D8951F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81EBFD-4C34-1444-B7B7-44180104F2D7}"/>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4A20AED8-145B-89A7-4F10-41DA429CD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6D05C-CBCA-8A61-96EC-410987E3B110}"/>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94835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1EAF-6EC9-9B94-213C-7CBC62D4CD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EDB1D8-56CB-B173-26B5-47736EC0BB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E7B5A-A256-8D99-F9A9-90C367DE2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1EAEC5-EAAE-7ADF-A771-C0EA0897779C}"/>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6" name="Footer Placeholder 5">
            <a:extLst>
              <a:ext uri="{FF2B5EF4-FFF2-40B4-BE49-F238E27FC236}">
                <a16:creationId xmlns:a16="http://schemas.microsoft.com/office/drawing/2014/main" id="{FDF8C708-1DFD-9EFF-0E0E-E0006B924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2AEA6-22EC-A5D1-152E-9A44D8B43449}"/>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269356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7B2-2497-2E9B-F81F-E6C3208712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99330-BF12-4CDB-BEEE-38B4A6B135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E96B3-E392-1B12-EB5F-D4FF3229B3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3E1045-54F5-1BF1-73F9-4C4E2F1CB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33174-7B34-A9E1-88AE-D0AEEF90DA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3896ED-2B1D-B7DE-98B1-BF1AE5581919}"/>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8" name="Footer Placeholder 7">
            <a:extLst>
              <a:ext uri="{FF2B5EF4-FFF2-40B4-BE49-F238E27FC236}">
                <a16:creationId xmlns:a16="http://schemas.microsoft.com/office/drawing/2014/main" id="{90B52642-FE1A-8D57-8DBC-C9C4C32DD7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ECC9FD-2A10-9AFE-7324-F4E97910E93D}"/>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34247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CEC2-9256-EBA9-91D9-C247FFE3D2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EC34F2-0F5D-FD0F-D12C-8419F2125540}"/>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4" name="Footer Placeholder 3">
            <a:extLst>
              <a:ext uri="{FF2B5EF4-FFF2-40B4-BE49-F238E27FC236}">
                <a16:creationId xmlns:a16="http://schemas.microsoft.com/office/drawing/2014/main" id="{ED2E27FC-6A91-741B-5923-C772CCB5A9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3E9218-B3BD-E003-11C3-6C1D8886EFF6}"/>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225710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A0519-4BA3-F249-8018-12A0BBAB7AEB}"/>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3" name="Footer Placeholder 2">
            <a:extLst>
              <a:ext uri="{FF2B5EF4-FFF2-40B4-BE49-F238E27FC236}">
                <a16:creationId xmlns:a16="http://schemas.microsoft.com/office/drawing/2014/main" id="{A59BD0E1-3668-44EA-7275-F524F6EEE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79F45E-79EB-87D8-EA43-F76F9AD11C84}"/>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65325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132B-E0EC-1BF9-D465-CDE24E57A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28D4F3-CD70-923E-ED23-E64E78C2F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B8F1A-9556-779F-4E6F-38B0BA4E8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A1802-0FC0-BF95-B824-6D4411929EFC}"/>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6" name="Footer Placeholder 5">
            <a:extLst>
              <a:ext uri="{FF2B5EF4-FFF2-40B4-BE49-F238E27FC236}">
                <a16:creationId xmlns:a16="http://schemas.microsoft.com/office/drawing/2014/main" id="{BDB07307-0837-0451-9495-7B98CD56B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53C18-0F82-3E89-D1C7-BD3C8F7D2778}"/>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00447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FC67-A762-41A4-B246-A6CB33B04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B0C53-A24B-F582-4CDA-24D98907E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4C4C94-17BA-97A4-601D-A07E0D879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0E0B3-E84A-F02C-AE62-83598C6FE5A3}"/>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6" name="Footer Placeholder 5">
            <a:extLst>
              <a:ext uri="{FF2B5EF4-FFF2-40B4-BE49-F238E27FC236}">
                <a16:creationId xmlns:a16="http://schemas.microsoft.com/office/drawing/2014/main" id="{12AFCDF2-EBF9-6433-88EF-BC4A6B6F6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03D51-103F-9CF8-EDC7-FA92B0C81DCC}"/>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312316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38ACD9-BA75-CB07-E782-A07C19788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FB403-B291-8B93-F47A-E5C34EF0E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7942D-8CC4-25D1-ADDC-FB812CA4D1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583F0801-25C6-AE1E-E227-FB56BE678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FC344-DAA5-4FBA-76CC-00707A84B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8605E-0707-944F-AADE-BA4BA0C63A1A}" type="slidenum">
              <a:rPr lang="en-US" smtClean="0"/>
              <a:t>‹#›</a:t>
            </a:fld>
            <a:endParaRPr lang="en-US"/>
          </a:p>
        </p:txBody>
      </p:sp>
    </p:spTree>
    <p:extLst>
      <p:ext uri="{BB962C8B-B14F-4D97-AF65-F5344CB8AC3E}">
        <p14:creationId xmlns:p14="http://schemas.microsoft.com/office/powerpoint/2010/main" val="363890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washoeschools.net/Page/8153"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1" y="588963"/>
            <a:ext cx="3657600" cy="2992436"/>
          </a:xfrm>
        </p:spPr>
        <p:txBody>
          <a:bodyPr anchor="b">
            <a:normAutofit/>
          </a:bodyPr>
          <a:lstStyle/>
          <a:p>
            <a:pPr algn="ctr"/>
            <a:r>
              <a:rPr lang="en-US"/>
              <a:t>Greenbrae’s</a:t>
            </a:r>
            <a:br>
              <a:rPr lang="en-US"/>
            </a:br>
            <a:r>
              <a:rPr lang="en-US"/>
              <a:t> Back to School Night </a:t>
            </a:r>
            <a:br>
              <a:rPr lang="en-US"/>
            </a:br>
            <a:r>
              <a:rPr lang="en-US"/>
              <a:t>&amp;</a:t>
            </a:r>
            <a:br>
              <a:rPr lang="en-US"/>
            </a:br>
            <a:r>
              <a:rPr lang="en-US"/>
              <a:t> Title 1 Presentation </a:t>
            </a:r>
            <a:endParaRPr lang="en-US" dirty="0"/>
          </a:p>
        </p:txBody>
      </p:sp>
      <p:sp>
        <p:nvSpPr>
          <p:cNvPr id="4" name="Subtitle 3"/>
          <p:cNvSpPr>
            <a:spLocks noGrp="1"/>
          </p:cNvSpPr>
          <p:nvPr>
            <p:ph type="body" sz="half" idx="2"/>
          </p:nvPr>
        </p:nvSpPr>
        <p:spPr>
          <a:xfrm>
            <a:off x="1981201" y="3581400"/>
            <a:ext cx="3657600" cy="2587625"/>
          </a:xfrm>
        </p:spPr>
        <p:txBody>
          <a:bodyPr>
            <a:normAutofit/>
          </a:bodyPr>
          <a:lstStyle/>
          <a:p>
            <a:pPr algn="ctr"/>
            <a:r>
              <a:rPr lang="it-IT"/>
              <a:t>2024-2025</a:t>
            </a:r>
            <a:endParaRPr lang="it-IT" dirty="0"/>
          </a:p>
        </p:txBody>
      </p:sp>
      <p:pic>
        <p:nvPicPr>
          <p:cNvPr id="6" name="Picture 5" descr="Cartoon of a dinosaur wearing a graduation cap&#10;&#10;Description automatically generated">
            <a:extLst>
              <a:ext uri="{FF2B5EF4-FFF2-40B4-BE49-F238E27FC236}">
                <a16:creationId xmlns:a16="http://schemas.microsoft.com/office/drawing/2014/main" id="{6B6E4F27-2DFB-94C0-7BEB-C3599C99A7EF}"/>
              </a:ext>
            </a:extLst>
          </p:cNvPr>
          <p:cNvPicPr>
            <a:picLocks noChangeAspect="1"/>
          </p:cNvPicPr>
          <p:nvPr/>
        </p:nvPicPr>
        <p:blipFill>
          <a:blip r:embed="rId2"/>
          <a:stretch>
            <a:fillRect/>
          </a:stretch>
        </p:blipFill>
        <p:spPr>
          <a:xfrm>
            <a:off x="5962261" y="354562"/>
            <a:ext cx="4488025" cy="4991879"/>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raphic 23" descr="Schoolhouse">
            <a:extLst>
              <a:ext uri="{FF2B5EF4-FFF2-40B4-BE49-F238E27FC236}">
                <a16:creationId xmlns:a16="http://schemas.microsoft.com/office/drawing/2014/main" id="{E1AAC376-166A-52C2-D565-0526E9EBF1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1" name="Arc 3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5C9759-2DEF-F39E-8195-D562F2572AA8}"/>
              </a:ext>
            </a:extLst>
          </p:cNvPr>
          <p:cNvSpPr>
            <a:spLocks noGrp="1"/>
          </p:cNvSpPr>
          <p:nvPr>
            <p:ph type="title"/>
          </p:nvPr>
        </p:nvSpPr>
        <p:spPr>
          <a:xfrm>
            <a:off x="838200" y="479493"/>
            <a:ext cx="5463011" cy="1325563"/>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Overview of Title I</a:t>
            </a:r>
          </a:p>
        </p:txBody>
      </p:sp>
      <p:sp>
        <p:nvSpPr>
          <p:cNvPr id="3" name="Content Placeholder 2">
            <a:extLst>
              <a:ext uri="{FF2B5EF4-FFF2-40B4-BE49-F238E27FC236}">
                <a16:creationId xmlns:a16="http://schemas.microsoft.com/office/drawing/2014/main" id="{AE61A092-02F0-9234-D1A8-CA6FB4623D79}"/>
              </a:ext>
            </a:extLst>
          </p:cNvPr>
          <p:cNvSpPr>
            <a:spLocks noGrp="1"/>
          </p:cNvSpPr>
          <p:nvPr>
            <p:ph idx="1"/>
          </p:nvPr>
        </p:nvSpPr>
        <p:spPr>
          <a:xfrm>
            <a:off x="228600" y="1805056"/>
            <a:ext cx="6705601" cy="4371907"/>
          </a:xfrm>
        </p:spPr>
        <p:txBody>
          <a:bodyPr>
            <a:normAutofit/>
          </a:bodyPr>
          <a:lstStyle/>
          <a:p>
            <a:pPr marL="0" indent="0">
              <a:buNone/>
            </a:pPr>
            <a:r>
              <a:rPr lang="en-US" sz="2400" dirty="0">
                <a:cs typeface="Futura Medium" panose="020B0602020204020303" pitchFamily="34" charset="-79"/>
              </a:rPr>
              <a:t>Title I is a federal-funded grant program that provides:</a:t>
            </a:r>
          </a:p>
          <a:p>
            <a:r>
              <a:rPr lang="en-US" sz="2400" dirty="0">
                <a:cs typeface="Futura Medium" panose="020B0602020204020303" pitchFamily="34" charset="-79"/>
              </a:rPr>
              <a:t>schools with additional academic support and learning to help students meet the state’s challenging academic standards.</a:t>
            </a:r>
          </a:p>
          <a:p>
            <a:r>
              <a:rPr lang="en-US" sz="2400" dirty="0">
                <a:cs typeface="Futura Medium" panose="020B0602020204020303" pitchFamily="34" charset="-79"/>
              </a:rPr>
              <a:t>opportunities for students at schools that have higher percentages of socioeconomically disadvantaged children</a:t>
            </a:r>
          </a:p>
          <a:p>
            <a:r>
              <a:rPr lang="en-US" sz="2400" dirty="0">
                <a:cs typeface="Futura Medium" panose="020B0602020204020303" pitchFamily="34" charset="-79"/>
              </a:rPr>
              <a:t>workshops and training opportunities for parents and families to increase their engagement in their children’s education.</a:t>
            </a:r>
          </a:p>
          <a:p>
            <a:endParaRPr lang="en-US" sz="2000" dirty="0"/>
          </a:p>
        </p:txBody>
      </p:sp>
    </p:spTree>
    <p:extLst>
      <p:ext uri="{BB962C8B-B14F-4D97-AF65-F5344CB8AC3E}">
        <p14:creationId xmlns:p14="http://schemas.microsoft.com/office/powerpoint/2010/main" val="95602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B0691-FFA9-6E5B-B693-AE8E8115E15C}"/>
              </a:ext>
            </a:extLst>
          </p:cNvPr>
          <p:cNvSpPr>
            <a:spLocks noGrp="1"/>
          </p:cNvSpPr>
          <p:nvPr>
            <p:ph type="title"/>
          </p:nvPr>
        </p:nvSpPr>
        <p:spPr>
          <a:xfrm>
            <a:off x="572493" y="238539"/>
            <a:ext cx="11018520" cy="1434415"/>
          </a:xfrm>
        </p:spPr>
        <p:txBody>
          <a:bodyPr anchor="b">
            <a:normAutofit fontScale="90000"/>
          </a:bodyPr>
          <a:lstStyle/>
          <a:p>
            <a:r>
              <a:rPr lang="en-US" sz="5400" b="1" dirty="0">
                <a:effectLst/>
                <a:latin typeface="Tahoma" panose="020B0604030504040204" pitchFamily="34" charset="0"/>
                <a:ea typeface="Tahoma" panose="020B0604030504040204" pitchFamily="34" charset="0"/>
                <a:cs typeface="Tahoma" panose="020B0604030504040204" pitchFamily="34" charset="0"/>
              </a:rPr>
              <a:t>Requirements of a Title I School</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046A06-B102-FD28-6084-5EAEE1984EB2}"/>
              </a:ext>
            </a:extLst>
          </p:cNvPr>
          <p:cNvSpPr txBox="1"/>
          <p:nvPr/>
        </p:nvSpPr>
        <p:spPr>
          <a:xfrm>
            <a:off x="10545288" y="522514"/>
            <a:ext cx="184731" cy="369332"/>
          </a:xfrm>
          <a:prstGeom prst="rect">
            <a:avLst/>
          </a:prstGeom>
          <a:noFill/>
        </p:spPr>
        <p:txBody>
          <a:bodyPr wrap="none" rtlCol="0">
            <a:spAutoFit/>
          </a:bodyPr>
          <a:lstStyle/>
          <a:p>
            <a:endParaRPr lang="en-US" dirty="0"/>
          </a:p>
        </p:txBody>
      </p:sp>
      <p:graphicFrame>
        <p:nvGraphicFramePr>
          <p:cNvPr id="4" name="Content Placeholder 3">
            <a:extLst>
              <a:ext uri="{FF2B5EF4-FFF2-40B4-BE49-F238E27FC236}">
                <a16:creationId xmlns:a16="http://schemas.microsoft.com/office/drawing/2014/main" id="{F7CBCE4E-AC43-312C-0F5F-A4284BDE6615}"/>
              </a:ext>
            </a:extLst>
          </p:cNvPr>
          <p:cNvGraphicFramePr>
            <a:graphicFrameLocks noGrp="1"/>
          </p:cNvGraphicFramePr>
          <p:nvPr>
            <p:ph idx="1"/>
            <p:extLst>
              <p:ext uri="{D42A27DB-BD31-4B8C-83A1-F6EECF244321}">
                <p14:modId xmlns:p14="http://schemas.microsoft.com/office/powerpoint/2010/main" val="647197004"/>
              </p:ext>
            </p:extLst>
          </p:nvPr>
        </p:nvGraphicFramePr>
        <p:xfrm>
          <a:off x="572493" y="2071316"/>
          <a:ext cx="10614620"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524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Participation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82079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992584"/>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107" name="Rectangle 110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ight Triangle 110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1" name="Rectangle 111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
          <p:cNvSpPr>
            <a:spLocks noGrp="1" noChangeArrowheads="1"/>
          </p:cNvSpPr>
          <p:nvPr>
            <p:ph type="title"/>
          </p:nvPr>
        </p:nvSpPr>
        <p:spPr>
          <a:xfrm>
            <a:off x="1123356" y="1188637"/>
            <a:ext cx="9984615" cy="1597228"/>
          </a:xfrm>
        </p:spPr>
        <p:txBody>
          <a:bodyPr vert="horz" lIns="91440" tIns="45720" rIns="91440" bIns="45720" rtlCol="0">
            <a:normAutofit/>
          </a:bodyPr>
          <a:lstStyle/>
          <a:p>
            <a:r>
              <a:rPr lang="en-US" sz="5400" b="1" kern="1200" dirty="0">
                <a:latin typeface="Tahoma" panose="020B0604030504040204" pitchFamily="34" charset="0"/>
                <a:ea typeface="Tahoma" panose="020B0604030504040204" pitchFamily="34" charset="0"/>
                <a:cs typeface="Tahoma" panose="020B0604030504040204" pitchFamily="34" charset="0"/>
              </a:rPr>
              <a:t>Program Funds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9158028"/>
              </p:ext>
            </p:extLst>
          </p:nvPr>
        </p:nvGraphicFramePr>
        <p:xfrm>
          <a:off x="4427145" y="2408222"/>
          <a:ext cx="5256351" cy="331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31502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5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065A-667B-16CD-D3A1-495F8934D946}"/>
              </a:ext>
            </a:extLst>
          </p:cNvPr>
          <p:cNvSpPr>
            <a:spLocks noGrp="1"/>
          </p:cNvSpPr>
          <p:nvPr>
            <p:ph type="title"/>
          </p:nvPr>
        </p:nvSpPr>
        <p:spPr/>
        <p:txBody>
          <a:bodyPr anchor="b">
            <a:noAutofit/>
          </a:bodyPr>
          <a:lstStyle/>
          <a:p>
            <a:r>
              <a:rPr lang="en-US" b="1" dirty="0">
                <a:latin typeface="Tahoma" panose="020B0604030504040204" pitchFamily="34" charset="0"/>
                <a:ea typeface="Tahoma" panose="020B0604030504040204" pitchFamily="34" charset="0"/>
                <a:cs typeface="Tahoma" panose="020B0604030504040204" pitchFamily="34" charset="0"/>
              </a:rPr>
              <a:t>Parent and Family Engagement Policy</a:t>
            </a:r>
          </a:p>
        </p:txBody>
      </p:sp>
      <p:pic>
        <p:nvPicPr>
          <p:cNvPr id="5" name="Content Placeholder 4" descr="A document with text and images&#10;&#10;Description automatically generated">
            <a:extLst>
              <a:ext uri="{FF2B5EF4-FFF2-40B4-BE49-F238E27FC236}">
                <a16:creationId xmlns:a16="http://schemas.microsoft.com/office/drawing/2014/main" id="{0CDBAA1F-4F5F-9AC3-7C61-99DD48038FF0}"/>
              </a:ext>
            </a:extLst>
          </p:cNvPr>
          <p:cNvPicPr>
            <a:picLocks noGrp="1" noChangeAspect="1"/>
          </p:cNvPicPr>
          <p:nvPr>
            <p:ph sz="half" idx="1"/>
          </p:nvPr>
        </p:nvPicPr>
        <p:blipFill>
          <a:blip r:embed="rId3"/>
          <a:stretch>
            <a:fillRect/>
          </a:stretch>
        </p:blipFill>
        <p:spPr>
          <a:xfrm>
            <a:off x="1262422" y="1845884"/>
            <a:ext cx="4333156" cy="4310819"/>
          </a:xfrm>
        </p:spPr>
      </p:pic>
      <p:pic>
        <p:nvPicPr>
          <p:cNvPr id="6" name="Picture 6" descr="A blue and white document with text&#10;&#10;Description automatically generated">
            <a:extLst>
              <a:ext uri="{FF2B5EF4-FFF2-40B4-BE49-F238E27FC236}">
                <a16:creationId xmlns:a16="http://schemas.microsoft.com/office/drawing/2014/main" id="{1DA36083-5748-FDD1-5FCD-4F7492632134}"/>
              </a:ext>
            </a:extLst>
          </p:cNvPr>
          <p:cNvPicPr>
            <a:picLocks noGrp="1" noChangeAspect="1"/>
          </p:cNvPicPr>
          <p:nvPr>
            <p:ph sz="half" idx="2"/>
          </p:nvPr>
        </p:nvPicPr>
        <p:blipFill>
          <a:blip r:embed="rId4"/>
          <a:stretch>
            <a:fillRect/>
          </a:stretch>
        </p:blipFill>
        <p:spPr>
          <a:xfrm>
            <a:off x="6620759" y="1825625"/>
            <a:ext cx="4284480" cy="4351338"/>
          </a:xfrm>
        </p:spPr>
      </p:pic>
    </p:spTree>
    <p:extLst>
      <p:ext uri="{BB962C8B-B14F-4D97-AF65-F5344CB8AC3E}">
        <p14:creationId xmlns:p14="http://schemas.microsoft.com/office/powerpoint/2010/main" val="293133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85501" y="337995"/>
            <a:ext cx="6767910" cy="1099457"/>
          </a:xfrm>
        </p:spPr>
        <p:txBody>
          <a:bodyPr>
            <a:normAutofit fontScale="90000"/>
          </a:bodyPr>
          <a:lstStyle/>
          <a:p>
            <a:pPr>
              <a:lnSpc>
                <a:spcPct val="90000"/>
              </a:lnSpc>
            </a:pPr>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Parents’ Right-to-Know – School Level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9910884"/>
              </p:ext>
            </p:extLst>
          </p:nvPr>
        </p:nvGraphicFramePr>
        <p:xfrm>
          <a:off x="1249378" y="1709055"/>
          <a:ext cx="9116840" cy="5017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2556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68154" y="5989003"/>
            <a:ext cx="1612271" cy="617454"/>
          </a:xfrm>
          <a:prstGeom prst="rect">
            <a:avLst/>
          </a:prstGeom>
        </p:spPr>
      </p:pic>
      <p:grpSp>
        <p:nvGrpSpPr>
          <p:cNvPr id="3" name="object 3"/>
          <p:cNvGrpSpPr/>
          <p:nvPr/>
        </p:nvGrpSpPr>
        <p:grpSpPr>
          <a:xfrm>
            <a:off x="10896950" y="5989003"/>
            <a:ext cx="378402" cy="359352"/>
            <a:chOff x="6118527" y="9217363"/>
            <a:chExt cx="554990" cy="527050"/>
          </a:xfrm>
        </p:grpSpPr>
        <p:pic>
          <p:nvPicPr>
            <p:cNvPr id="4" name="object 4"/>
            <p:cNvPicPr/>
            <p:nvPr/>
          </p:nvPicPr>
          <p:blipFill>
            <a:blip r:embed="rId4" cstate="print"/>
            <a:stretch>
              <a:fillRect/>
            </a:stretch>
          </p:blipFill>
          <p:spPr>
            <a:xfrm>
              <a:off x="6118527" y="9217363"/>
              <a:ext cx="554586" cy="526761"/>
            </a:xfrm>
            <a:prstGeom prst="rect">
              <a:avLst/>
            </a:prstGeom>
          </p:spPr>
        </p:pic>
        <p:sp>
          <p:nvSpPr>
            <p:cNvPr id="5" name="object 5"/>
            <p:cNvSpPr/>
            <p:nvPr/>
          </p:nvSpPr>
          <p:spPr>
            <a:xfrm>
              <a:off x="6359524" y="9739045"/>
              <a:ext cx="4445" cy="0"/>
            </a:xfrm>
            <a:custGeom>
              <a:avLst/>
              <a:gdLst/>
              <a:ahLst/>
              <a:cxnLst/>
              <a:rect l="l" t="t" r="r" b="b"/>
              <a:pathLst>
                <a:path w="4445">
                  <a:moveTo>
                    <a:pt x="0" y="0"/>
                  </a:moveTo>
                  <a:lnTo>
                    <a:pt x="4445" y="0"/>
                  </a:lnTo>
                </a:path>
              </a:pathLst>
            </a:custGeom>
            <a:ln w="4572">
              <a:solidFill>
                <a:srgbClr val="535353"/>
              </a:solidFill>
            </a:ln>
          </p:spPr>
          <p:txBody>
            <a:bodyPr wrap="square" lIns="0" tIns="0" rIns="0" bIns="0" rtlCol="0"/>
            <a:lstStyle/>
            <a:p>
              <a:endParaRPr sz="1227"/>
            </a:p>
          </p:txBody>
        </p:sp>
      </p:grpSp>
      <p:sp>
        <p:nvSpPr>
          <p:cNvPr id="7" name="object 7"/>
          <p:cNvSpPr txBox="1"/>
          <p:nvPr/>
        </p:nvSpPr>
        <p:spPr>
          <a:xfrm>
            <a:off x="2123340" y="85482"/>
            <a:ext cx="7945319" cy="6712053"/>
          </a:xfrm>
          <a:prstGeom prst="rect">
            <a:avLst/>
          </a:prstGeom>
        </p:spPr>
        <p:txBody>
          <a:bodyPr vert="horz" wrap="square" lIns="0" tIns="8659" rIns="0" bIns="0" rtlCol="0" anchor="t">
            <a:spAutoFit/>
          </a:bodyPr>
          <a:lstStyle/>
          <a:p>
            <a:pPr marR="75565" algn="ctr">
              <a:spcBef>
                <a:spcPts val="68"/>
              </a:spcBef>
            </a:pPr>
            <a:r>
              <a:rPr sz="1600" b="1" cap="small" spc="-11" dirty="0">
                <a:latin typeface="Calibri"/>
                <a:cs typeface="Calibri"/>
              </a:rPr>
              <a:t>“</a:t>
            </a:r>
            <a:r>
              <a:rPr sz="1600" b="1" cap="small" spc="-4" dirty="0">
                <a:latin typeface="Calibri"/>
                <a:cs typeface="Calibri"/>
              </a:rPr>
              <a:t>P</a:t>
            </a:r>
            <a:r>
              <a:rPr sz="1600" b="1" cap="small" spc="-13" dirty="0">
                <a:latin typeface="Calibri"/>
                <a:cs typeface="Calibri"/>
              </a:rPr>
              <a:t>a</a:t>
            </a:r>
            <a:r>
              <a:rPr sz="1600" b="1" cap="small" spc="-34" dirty="0">
                <a:latin typeface="Calibri"/>
                <a:cs typeface="Calibri"/>
              </a:rPr>
              <a:t>r</a:t>
            </a:r>
            <a:r>
              <a:rPr sz="1600" b="1" cap="small" spc="-17" dirty="0">
                <a:latin typeface="Calibri"/>
                <a:cs typeface="Calibri"/>
              </a:rPr>
              <a:t>e</a:t>
            </a:r>
            <a:r>
              <a:rPr sz="1600" b="1" cap="small" spc="11" dirty="0">
                <a:latin typeface="Calibri"/>
                <a:cs typeface="Calibri"/>
              </a:rPr>
              <a:t>n</a:t>
            </a:r>
            <a:r>
              <a:rPr sz="1600" b="1" cap="small" spc="-24" dirty="0">
                <a:latin typeface="Calibri"/>
                <a:cs typeface="Calibri"/>
              </a:rPr>
              <a:t>t</a:t>
            </a:r>
            <a:r>
              <a:rPr sz="1600" b="1" cap="small" spc="-13" dirty="0">
                <a:latin typeface="Calibri"/>
                <a:cs typeface="Calibri"/>
              </a:rPr>
              <a:t>s</a:t>
            </a:r>
            <a:r>
              <a:rPr sz="1600" b="1" cap="small" spc="-11" dirty="0">
                <a:latin typeface="Calibri"/>
                <a:cs typeface="Calibri"/>
              </a:rPr>
              <a:t>’</a:t>
            </a:r>
            <a:r>
              <a:rPr sz="1600" b="1" cap="small" spc="-48" dirty="0">
                <a:latin typeface="Calibri"/>
                <a:cs typeface="Calibri"/>
              </a:rPr>
              <a:t> </a:t>
            </a:r>
            <a:r>
              <a:rPr sz="1600" b="1" cap="small" spc="-11" dirty="0">
                <a:latin typeface="Calibri"/>
                <a:cs typeface="Calibri"/>
              </a:rPr>
              <a:t>R</a:t>
            </a:r>
            <a:r>
              <a:rPr sz="1600" b="1" cap="small" spc="4" dirty="0">
                <a:latin typeface="Calibri"/>
                <a:cs typeface="Calibri"/>
              </a:rPr>
              <a:t>i</a:t>
            </a:r>
            <a:r>
              <a:rPr sz="1600" b="1" cap="small" spc="11" dirty="0">
                <a:latin typeface="Calibri"/>
                <a:cs typeface="Calibri"/>
              </a:rPr>
              <a:t>g</a:t>
            </a:r>
            <a:r>
              <a:rPr sz="1600" b="1" cap="small" spc="-17" dirty="0">
                <a:latin typeface="Calibri"/>
                <a:cs typeface="Calibri"/>
              </a:rPr>
              <a:t>h</a:t>
            </a:r>
            <a:r>
              <a:rPr sz="1600" b="1" cap="small" dirty="0">
                <a:latin typeface="Calibri"/>
                <a:cs typeface="Calibri"/>
              </a:rPr>
              <a:t>t</a:t>
            </a:r>
            <a:r>
              <a:rPr sz="1600" b="1" cap="small" spc="-4" dirty="0">
                <a:latin typeface="Calibri"/>
                <a:cs typeface="Calibri"/>
              </a:rPr>
              <a:t> </a:t>
            </a:r>
            <a:r>
              <a:rPr sz="1600" b="1" cap="small" spc="11" dirty="0">
                <a:latin typeface="Calibri"/>
                <a:cs typeface="Calibri"/>
              </a:rPr>
              <a:t>t</a:t>
            </a:r>
            <a:r>
              <a:rPr sz="1600" b="1" cap="small" dirty="0">
                <a:latin typeface="Calibri"/>
                <a:cs typeface="Calibri"/>
              </a:rPr>
              <a:t>o</a:t>
            </a:r>
            <a:r>
              <a:rPr sz="1600" b="1" cap="small" spc="-34" dirty="0">
                <a:latin typeface="Calibri"/>
                <a:cs typeface="Calibri"/>
              </a:rPr>
              <a:t> K</a:t>
            </a:r>
            <a:r>
              <a:rPr sz="1600" b="1" cap="small" spc="-24" dirty="0">
                <a:latin typeface="Calibri"/>
                <a:cs typeface="Calibri"/>
              </a:rPr>
              <a:t>n</a:t>
            </a:r>
            <a:r>
              <a:rPr sz="1600" b="1" cap="small" spc="-11" dirty="0">
                <a:latin typeface="Calibri"/>
                <a:cs typeface="Calibri"/>
              </a:rPr>
              <a:t>o</a:t>
            </a:r>
            <a:r>
              <a:rPr sz="1600" b="1" cap="small" spc="-37" dirty="0">
                <a:latin typeface="Calibri"/>
                <a:cs typeface="Calibri"/>
              </a:rPr>
              <a:t>w</a:t>
            </a:r>
            <a:r>
              <a:rPr sz="1600" b="1" cap="small" spc="-13" dirty="0">
                <a:latin typeface="Calibri"/>
                <a:cs typeface="Calibri"/>
              </a:rPr>
              <a:t>”</a:t>
            </a:r>
            <a:endParaRPr lang="en-US" sz="1600" dirty="0">
              <a:latin typeface="Calibri"/>
              <a:ea typeface="Calibri"/>
              <a:cs typeface="Calibri"/>
            </a:endParaRPr>
          </a:p>
          <a:p>
            <a:pPr>
              <a:spcBef>
                <a:spcPts val="7"/>
              </a:spcBef>
            </a:pPr>
            <a:endParaRPr sz="2400" dirty="0">
              <a:latin typeface="Calibri"/>
              <a:cs typeface="Calibri"/>
            </a:endParaRPr>
          </a:p>
          <a:p>
            <a:pPr marL="8255" marR="45085">
              <a:lnSpc>
                <a:spcPct val="101699"/>
              </a:lnSpc>
              <a:spcBef>
                <a:spcPts val="4"/>
              </a:spcBef>
            </a:pPr>
            <a:r>
              <a:rPr sz="1200" dirty="0">
                <a:latin typeface="Calibri"/>
                <a:cs typeface="Calibri"/>
              </a:rPr>
              <a:t>The</a:t>
            </a:r>
            <a:r>
              <a:rPr sz="1200" spc="-11" dirty="0">
                <a:latin typeface="Calibri"/>
                <a:cs typeface="Calibri"/>
              </a:rPr>
              <a:t> </a:t>
            </a:r>
            <a:r>
              <a:rPr sz="1200" dirty="0">
                <a:latin typeface="Calibri"/>
                <a:cs typeface="Calibri"/>
              </a:rPr>
              <a:t>Washoe</a:t>
            </a:r>
            <a:r>
              <a:rPr sz="1200" spc="-7" dirty="0">
                <a:latin typeface="Calibri"/>
                <a:cs typeface="Calibri"/>
              </a:rPr>
              <a:t> County</a:t>
            </a:r>
            <a:r>
              <a:rPr sz="1200" spc="-17" dirty="0">
                <a:latin typeface="Calibri"/>
                <a:cs typeface="Calibri"/>
              </a:rPr>
              <a:t> </a:t>
            </a:r>
            <a:r>
              <a:rPr sz="1200" dirty="0">
                <a:latin typeface="Calibri"/>
                <a:cs typeface="Calibri"/>
              </a:rPr>
              <a:t>School</a:t>
            </a:r>
            <a:r>
              <a:rPr sz="1200" spc="153" dirty="0">
                <a:latin typeface="Calibri"/>
                <a:cs typeface="Calibri"/>
              </a:rPr>
              <a:t> </a:t>
            </a:r>
            <a:r>
              <a:rPr sz="1200" dirty="0">
                <a:latin typeface="Calibri"/>
                <a:cs typeface="Calibri"/>
              </a:rPr>
              <a:t>District</a:t>
            </a:r>
            <a:r>
              <a:rPr sz="1200" spc="153" dirty="0">
                <a:latin typeface="Calibri"/>
                <a:cs typeface="Calibri"/>
              </a:rPr>
              <a:t> </a:t>
            </a:r>
            <a:r>
              <a:rPr sz="1200" dirty="0">
                <a:latin typeface="Calibri"/>
                <a:cs typeface="Calibri"/>
              </a:rPr>
              <a:t>is</a:t>
            </a:r>
            <a:r>
              <a:rPr sz="1200" spc="-11" dirty="0">
                <a:latin typeface="Calibri"/>
                <a:cs typeface="Calibri"/>
              </a:rPr>
              <a:t> </a:t>
            </a:r>
            <a:r>
              <a:rPr sz="1200" dirty="0">
                <a:latin typeface="Calibri"/>
                <a:cs typeface="Calibri"/>
              </a:rPr>
              <a:t>committed</a:t>
            </a:r>
            <a:r>
              <a:rPr sz="1200" spc="150" dirty="0">
                <a:latin typeface="Calibri"/>
                <a:cs typeface="Calibri"/>
              </a:rPr>
              <a:t> </a:t>
            </a:r>
            <a:r>
              <a:rPr sz="1200" dirty="0">
                <a:latin typeface="Calibri"/>
                <a:cs typeface="Calibri"/>
              </a:rPr>
              <a:t>to</a:t>
            </a:r>
            <a:r>
              <a:rPr sz="1200" spc="-7" dirty="0">
                <a:latin typeface="Calibri"/>
                <a:cs typeface="Calibri"/>
              </a:rPr>
              <a:t> </a:t>
            </a:r>
            <a:r>
              <a:rPr sz="1200" dirty="0">
                <a:latin typeface="Calibri"/>
                <a:cs typeface="Calibri"/>
              </a:rPr>
              <a:t>following</a:t>
            </a:r>
            <a:r>
              <a:rPr sz="1200" spc="150" dirty="0">
                <a:latin typeface="Calibri"/>
                <a:cs typeface="Calibri"/>
              </a:rPr>
              <a:t> </a:t>
            </a:r>
            <a:r>
              <a:rPr sz="1200" dirty="0">
                <a:latin typeface="Calibri"/>
                <a:cs typeface="Calibri"/>
              </a:rPr>
              <a:t>all</a:t>
            </a:r>
            <a:r>
              <a:rPr sz="1200" spc="146" dirty="0">
                <a:latin typeface="Calibri"/>
                <a:cs typeface="Calibri"/>
              </a:rPr>
              <a:t> </a:t>
            </a:r>
            <a:r>
              <a:rPr sz="1200" spc="-7" dirty="0">
                <a:latin typeface="Calibri"/>
                <a:cs typeface="Calibri"/>
              </a:rPr>
              <a:t>guidelines </a:t>
            </a:r>
            <a:r>
              <a:rPr sz="1200" dirty="0">
                <a:latin typeface="Calibri"/>
                <a:cs typeface="Calibri"/>
              </a:rPr>
              <a:t>as</a:t>
            </a:r>
            <a:r>
              <a:rPr sz="1200" spc="-7" dirty="0">
                <a:latin typeface="Calibri"/>
                <a:cs typeface="Calibri"/>
              </a:rPr>
              <a:t> established</a:t>
            </a:r>
            <a:r>
              <a:rPr sz="1200" spc="-13" dirty="0">
                <a:latin typeface="Calibri"/>
                <a:cs typeface="Calibri"/>
              </a:rPr>
              <a:t> </a:t>
            </a:r>
            <a:r>
              <a:rPr sz="1200" dirty="0">
                <a:latin typeface="Calibri"/>
                <a:cs typeface="Calibri"/>
              </a:rPr>
              <a:t>under</a:t>
            </a:r>
            <a:r>
              <a:rPr lang="en-US" sz="1200" spc="153" dirty="0">
                <a:latin typeface="Calibri"/>
                <a:cs typeface="Calibri"/>
              </a:rPr>
              <a:t> </a:t>
            </a:r>
            <a:r>
              <a:rPr sz="1200" spc="-17" dirty="0">
                <a:latin typeface="Calibri"/>
                <a:cs typeface="Calibri"/>
              </a:rPr>
              <a:t>the</a:t>
            </a:r>
            <a:r>
              <a:rPr lang="en-US" sz="1200" spc="-17" dirty="0">
                <a:latin typeface="Calibri"/>
                <a:cs typeface="Calibri"/>
              </a:rPr>
              <a:t> </a:t>
            </a:r>
            <a:r>
              <a:rPr sz="1200" dirty="0">
                <a:latin typeface="Calibri"/>
                <a:cs typeface="Calibri"/>
              </a:rPr>
              <a:t>Every</a:t>
            </a:r>
            <a:r>
              <a:rPr sz="1200" spc="-20" dirty="0">
                <a:latin typeface="Calibri"/>
                <a:cs typeface="Calibri"/>
              </a:rPr>
              <a:t> </a:t>
            </a:r>
            <a:r>
              <a:rPr sz="1200" spc="-7" dirty="0">
                <a:latin typeface="Calibri"/>
                <a:cs typeface="Calibri"/>
              </a:rPr>
              <a:t>Student Succeeds</a:t>
            </a:r>
            <a:r>
              <a:rPr sz="1200" spc="-13" dirty="0">
                <a:latin typeface="Calibri"/>
                <a:cs typeface="Calibri"/>
              </a:rPr>
              <a:t> </a:t>
            </a:r>
            <a:r>
              <a:rPr sz="1200" dirty="0">
                <a:latin typeface="Calibri"/>
                <a:cs typeface="Calibri"/>
              </a:rPr>
              <a:t>Act,</a:t>
            </a:r>
            <a:r>
              <a:rPr sz="1200" spc="-20" dirty="0">
                <a:latin typeface="Calibri"/>
                <a:cs typeface="Calibri"/>
              </a:rPr>
              <a:t> </a:t>
            </a:r>
            <a:r>
              <a:rPr sz="1200" spc="-7" dirty="0">
                <a:latin typeface="Calibri"/>
                <a:cs typeface="Calibri"/>
              </a:rPr>
              <a:t>which</a:t>
            </a:r>
            <a:r>
              <a:rPr sz="1200" spc="-24" dirty="0">
                <a:latin typeface="Calibri"/>
                <a:cs typeface="Calibri"/>
              </a:rPr>
              <a:t> </a:t>
            </a:r>
            <a:r>
              <a:rPr sz="1200" dirty="0">
                <a:latin typeface="Calibri"/>
                <a:cs typeface="Calibri"/>
              </a:rPr>
              <a:t>is</a:t>
            </a:r>
            <a:r>
              <a:rPr sz="1200" spc="-17" dirty="0">
                <a:latin typeface="Calibri"/>
                <a:cs typeface="Calibri"/>
              </a:rPr>
              <a:t> </a:t>
            </a:r>
            <a:r>
              <a:rPr sz="1200" dirty="0">
                <a:latin typeface="Calibri"/>
                <a:cs typeface="Calibri"/>
              </a:rPr>
              <a:t>in</a:t>
            </a:r>
            <a:r>
              <a:rPr sz="1200" spc="-17" dirty="0">
                <a:latin typeface="Calibri"/>
                <a:cs typeface="Calibri"/>
              </a:rPr>
              <a:t> </a:t>
            </a:r>
            <a:r>
              <a:rPr sz="1200" dirty="0">
                <a:latin typeface="Calibri"/>
                <a:cs typeface="Calibri"/>
              </a:rPr>
              <a:t>effect</a:t>
            </a:r>
            <a:r>
              <a:rPr sz="1200" spc="-24" dirty="0">
                <a:latin typeface="Calibri"/>
                <a:cs typeface="Calibri"/>
              </a:rPr>
              <a:t> </a:t>
            </a:r>
            <a:r>
              <a:rPr sz="1200" spc="-7" dirty="0">
                <a:latin typeface="Calibri"/>
                <a:cs typeface="Calibri"/>
              </a:rPr>
              <a:t>during</a:t>
            </a:r>
            <a:r>
              <a:rPr sz="1200" spc="-20" dirty="0">
                <a:latin typeface="Calibri"/>
                <a:cs typeface="Calibri"/>
              </a:rPr>
              <a:t> </a:t>
            </a:r>
            <a:r>
              <a:rPr sz="1200" dirty="0">
                <a:latin typeface="Calibri"/>
                <a:cs typeface="Calibri"/>
              </a:rPr>
              <a:t>the</a:t>
            </a:r>
            <a:r>
              <a:rPr sz="1200" spc="-4" dirty="0">
                <a:latin typeface="Calibri"/>
                <a:cs typeface="Calibri"/>
              </a:rPr>
              <a:t> </a:t>
            </a:r>
            <a:r>
              <a:rPr lang="en-US" sz="1200" spc="-13" dirty="0">
                <a:latin typeface="Calibri"/>
                <a:cs typeface="Calibri"/>
              </a:rPr>
              <a:t>2024-</a:t>
            </a:r>
            <a:r>
              <a:rPr lang="en-US" sz="1200" dirty="0">
                <a:latin typeface="Calibri"/>
                <a:cs typeface="Calibri"/>
              </a:rPr>
              <a:t>25</a:t>
            </a:r>
            <a:r>
              <a:rPr sz="1200" spc="-27" dirty="0">
                <a:latin typeface="Calibri"/>
                <a:cs typeface="Calibri"/>
              </a:rPr>
              <a:t> </a:t>
            </a:r>
            <a:r>
              <a:rPr sz="1200" dirty="0">
                <a:latin typeface="Calibri"/>
                <a:cs typeface="Calibri"/>
              </a:rPr>
              <a:t>school</a:t>
            </a:r>
            <a:r>
              <a:rPr sz="1200" spc="-13" dirty="0">
                <a:latin typeface="Calibri"/>
                <a:cs typeface="Calibri"/>
              </a:rPr>
              <a:t> </a:t>
            </a:r>
            <a:r>
              <a:rPr sz="1200" spc="-7" dirty="0">
                <a:latin typeface="Calibri"/>
                <a:cs typeface="Calibri"/>
              </a:rPr>
              <a:t>year.</a:t>
            </a:r>
            <a:endParaRPr sz="1200" dirty="0">
              <a:latin typeface="Calibri"/>
              <a:ea typeface="Calibri"/>
              <a:cs typeface="Calibri"/>
            </a:endParaRPr>
          </a:p>
          <a:p>
            <a:pPr>
              <a:spcBef>
                <a:spcPts val="13"/>
              </a:spcBef>
            </a:pPr>
            <a:endParaRPr sz="1200" dirty="0">
              <a:latin typeface="Calibri"/>
              <a:cs typeface="Calibri"/>
            </a:endParaRPr>
          </a:p>
          <a:p>
            <a:pPr marL="32385"/>
            <a:r>
              <a:rPr sz="1200" dirty="0">
                <a:latin typeface="Calibri"/>
                <a:cs typeface="Calibri"/>
              </a:rPr>
              <a:t>You</a:t>
            </a:r>
            <a:r>
              <a:rPr sz="1200" spc="-17" dirty="0">
                <a:latin typeface="Calibri"/>
                <a:cs typeface="Calibri"/>
              </a:rPr>
              <a:t> </a:t>
            </a:r>
            <a:r>
              <a:rPr sz="1200" dirty="0">
                <a:latin typeface="Calibri"/>
                <a:cs typeface="Calibri"/>
              </a:rPr>
              <a:t>have</a:t>
            </a:r>
            <a:r>
              <a:rPr sz="1200" spc="-11" dirty="0">
                <a:latin typeface="Calibri"/>
                <a:cs typeface="Calibri"/>
              </a:rPr>
              <a:t> </a:t>
            </a:r>
            <a:r>
              <a:rPr sz="1200" dirty="0">
                <a:latin typeface="Calibri"/>
                <a:cs typeface="Calibri"/>
              </a:rPr>
              <a:t>the</a:t>
            </a:r>
            <a:r>
              <a:rPr sz="1200" spc="-11" dirty="0">
                <a:latin typeface="Calibri"/>
                <a:cs typeface="Calibri"/>
              </a:rPr>
              <a:t> </a:t>
            </a:r>
            <a:r>
              <a:rPr sz="1200" dirty="0">
                <a:latin typeface="Calibri"/>
                <a:cs typeface="Calibri"/>
              </a:rPr>
              <a:t>right</a:t>
            </a:r>
            <a:r>
              <a:rPr sz="1200" spc="-11" dirty="0">
                <a:latin typeface="Calibri"/>
                <a:cs typeface="Calibri"/>
              </a:rPr>
              <a:t> </a:t>
            </a:r>
            <a:r>
              <a:rPr sz="1200" spc="-17" dirty="0">
                <a:latin typeface="Calibri"/>
                <a:cs typeface="Calibri"/>
              </a:rPr>
              <a:t>to:</a:t>
            </a:r>
            <a:endParaRPr sz="1200" dirty="0">
              <a:latin typeface="Calibri"/>
              <a:ea typeface="Calibri"/>
              <a:cs typeface="Calibri"/>
            </a:endParaRPr>
          </a:p>
          <a:p>
            <a:pPr>
              <a:spcBef>
                <a:spcPts val="31"/>
              </a:spcBef>
            </a:pPr>
            <a:endParaRPr sz="1400" dirty="0">
              <a:latin typeface="Calibri"/>
              <a:cs typeface="Calibri"/>
            </a:endParaRPr>
          </a:p>
          <a:p>
            <a:pPr marL="184150" marR="734695" indent="-156210">
              <a:lnSpc>
                <a:spcPct val="101099"/>
              </a:lnSpc>
              <a:buFont typeface="Symbol"/>
              <a:buChar char=""/>
              <a:tabLst>
                <a:tab pos="184000" algn="l"/>
                <a:tab pos="184865" algn="l"/>
              </a:tabLst>
            </a:pPr>
            <a:r>
              <a:rPr sz="1200" dirty="0">
                <a:latin typeface="Calibri"/>
                <a:cs typeface="Calibri"/>
              </a:rPr>
              <a:t>Know</a:t>
            </a:r>
            <a:r>
              <a:rPr sz="1200" spc="-27" dirty="0">
                <a:latin typeface="Calibri"/>
                <a:cs typeface="Calibri"/>
              </a:rPr>
              <a:t> </a:t>
            </a:r>
            <a:r>
              <a:rPr sz="1200" dirty="0">
                <a:latin typeface="Calibri"/>
                <a:cs typeface="Calibri"/>
              </a:rPr>
              <a:t>the</a:t>
            </a:r>
            <a:r>
              <a:rPr sz="1200" spc="-4" dirty="0">
                <a:latin typeface="Calibri"/>
                <a:cs typeface="Calibri"/>
              </a:rPr>
              <a:t> </a:t>
            </a:r>
            <a:r>
              <a:rPr sz="1200" dirty="0">
                <a:latin typeface="Calibri"/>
                <a:cs typeface="Calibri"/>
              </a:rPr>
              <a:t>level</a:t>
            </a:r>
            <a:r>
              <a:rPr sz="1200" spc="-17" dirty="0">
                <a:latin typeface="Calibri"/>
                <a:cs typeface="Calibri"/>
              </a:rPr>
              <a:t> </a:t>
            </a:r>
            <a:r>
              <a:rPr sz="1200" dirty="0">
                <a:latin typeface="Calibri"/>
                <a:cs typeface="Calibri"/>
              </a:rPr>
              <a:t>of</a:t>
            </a:r>
            <a:r>
              <a:rPr sz="1200" spc="-7" dirty="0">
                <a:latin typeface="Calibri"/>
                <a:cs typeface="Calibri"/>
              </a:rPr>
              <a:t> </a:t>
            </a:r>
            <a:r>
              <a:rPr sz="1200" dirty="0">
                <a:latin typeface="Calibri"/>
                <a:cs typeface="Calibri"/>
              </a:rPr>
              <a:t>achievement</a:t>
            </a:r>
            <a:r>
              <a:rPr sz="1200" spc="-11" dirty="0">
                <a:latin typeface="Calibri"/>
                <a:cs typeface="Calibri"/>
              </a:rPr>
              <a:t> </a:t>
            </a:r>
            <a:r>
              <a:rPr sz="1200" dirty="0">
                <a:latin typeface="Calibri"/>
                <a:cs typeface="Calibri"/>
              </a:rPr>
              <a:t>their</a:t>
            </a:r>
            <a:r>
              <a:rPr sz="1200" spc="-7" dirty="0">
                <a:latin typeface="Calibri"/>
                <a:cs typeface="Calibri"/>
              </a:rPr>
              <a:t> </a:t>
            </a:r>
            <a:r>
              <a:rPr sz="1200" dirty="0">
                <a:latin typeface="Calibri"/>
                <a:cs typeface="Calibri"/>
              </a:rPr>
              <a:t>child</a:t>
            </a:r>
            <a:r>
              <a:rPr sz="1200" spc="-11" dirty="0">
                <a:latin typeface="Calibri"/>
                <a:cs typeface="Calibri"/>
              </a:rPr>
              <a:t> </a:t>
            </a:r>
            <a:r>
              <a:rPr sz="1200" dirty="0">
                <a:latin typeface="Calibri"/>
                <a:cs typeface="Calibri"/>
              </a:rPr>
              <a:t>attained</a:t>
            </a:r>
            <a:r>
              <a:rPr sz="1200" spc="-7" dirty="0">
                <a:latin typeface="Calibri"/>
                <a:cs typeface="Calibri"/>
              </a:rPr>
              <a:t> </a:t>
            </a:r>
            <a:r>
              <a:rPr sz="1200" dirty="0">
                <a:latin typeface="Calibri"/>
                <a:cs typeface="Calibri"/>
              </a:rPr>
              <a:t>on</a:t>
            </a:r>
            <a:r>
              <a:rPr sz="1200" spc="-11" dirty="0">
                <a:latin typeface="Calibri"/>
                <a:cs typeface="Calibri"/>
              </a:rPr>
              <a:t> </a:t>
            </a:r>
            <a:r>
              <a:rPr sz="1200" dirty="0">
                <a:latin typeface="Calibri"/>
                <a:cs typeface="Calibri"/>
              </a:rPr>
              <a:t>each</a:t>
            </a:r>
            <a:r>
              <a:rPr sz="1200" spc="-17" dirty="0">
                <a:latin typeface="Calibri"/>
                <a:cs typeface="Calibri"/>
              </a:rPr>
              <a:t> </a:t>
            </a:r>
            <a:r>
              <a:rPr sz="1200" dirty="0">
                <a:latin typeface="Calibri"/>
                <a:cs typeface="Calibri"/>
              </a:rPr>
              <a:t>of</a:t>
            </a:r>
            <a:r>
              <a:rPr sz="1200" spc="-7" dirty="0">
                <a:latin typeface="Calibri"/>
                <a:cs typeface="Calibri"/>
              </a:rPr>
              <a:t> </a:t>
            </a:r>
            <a:r>
              <a:rPr sz="1200" dirty="0">
                <a:latin typeface="Calibri"/>
                <a:cs typeface="Calibri"/>
              </a:rPr>
              <a:t>the</a:t>
            </a:r>
            <a:r>
              <a:rPr sz="1200" spc="-11" dirty="0">
                <a:latin typeface="Calibri"/>
                <a:cs typeface="Calibri"/>
              </a:rPr>
              <a:t> </a:t>
            </a:r>
            <a:r>
              <a:rPr sz="1200" dirty="0">
                <a:latin typeface="Calibri"/>
                <a:cs typeface="Calibri"/>
              </a:rPr>
              <a:t>state </a:t>
            </a:r>
            <a:r>
              <a:rPr sz="1200" spc="-7" dirty="0">
                <a:latin typeface="Calibri"/>
                <a:cs typeface="Calibri"/>
              </a:rPr>
              <a:t>academic assessments</a:t>
            </a:r>
            <a:endParaRPr sz="1200" dirty="0">
              <a:latin typeface="Calibri"/>
              <a:ea typeface="Calibri"/>
              <a:cs typeface="Calibri"/>
            </a:endParaRPr>
          </a:p>
          <a:p>
            <a:pPr>
              <a:spcBef>
                <a:spcPts val="27"/>
              </a:spcBef>
              <a:buFont typeface="Symbol"/>
              <a:buChar char=""/>
            </a:pPr>
            <a:endParaRPr sz="1200" dirty="0">
              <a:latin typeface="Calibri"/>
              <a:cs typeface="Calibri"/>
            </a:endParaRPr>
          </a:p>
          <a:p>
            <a:pPr marL="184150" marR="456565" indent="-156210">
              <a:lnSpc>
                <a:spcPct val="104099"/>
              </a:lnSpc>
              <a:buFont typeface="Symbol"/>
              <a:buChar char=""/>
              <a:tabLst>
                <a:tab pos="184000" algn="l"/>
                <a:tab pos="184865" algn="l"/>
              </a:tabLst>
            </a:pPr>
            <a:r>
              <a:rPr sz="1200" dirty="0">
                <a:latin typeface="Calibri"/>
                <a:cs typeface="Calibri"/>
              </a:rPr>
              <a:t>Request</a:t>
            </a:r>
            <a:r>
              <a:rPr sz="1200" spc="-17" dirty="0">
                <a:latin typeface="Calibri"/>
                <a:cs typeface="Calibri"/>
              </a:rPr>
              <a:t> </a:t>
            </a:r>
            <a:r>
              <a:rPr sz="1200" spc="-7" dirty="0">
                <a:latin typeface="Calibri"/>
                <a:cs typeface="Calibri"/>
              </a:rPr>
              <a:t>information </a:t>
            </a:r>
            <a:r>
              <a:rPr sz="1200" dirty="0">
                <a:latin typeface="Calibri"/>
                <a:cs typeface="Calibri"/>
              </a:rPr>
              <a:t>on</a:t>
            </a:r>
            <a:r>
              <a:rPr sz="1200" spc="-13" dirty="0">
                <a:latin typeface="Calibri"/>
                <a:cs typeface="Calibri"/>
              </a:rPr>
              <a:t> </a:t>
            </a:r>
            <a:r>
              <a:rPr sz="1200" dirty="0">
                <a:latin typeface="Calibri"/>
                <a:cs typeface="Calibri"/>
              </a:rPr>
              <a:t>the </a:t>
            </a:r>
            <a:r>
              <a:rPr sz="1200" spc="-7" dirty="0">
                <a:latin typeface="Calibri"/>
                <a:cs typeface="Calibri"/>
              </a:rPr>
              <a:t>professional qualifications </a:t>
            </a:r>
            <a:r>
              <a:rPr sz="1200" dirty="0">
                <a:latin typeface="Calibri"/>
                <a:cs typeface="Calibri"/>
              </a:rPr>
              <a:t>of</a:t>
            </a:r>
            <a:r>
              <a:rPr sz="1200" spc="-11" dirty="0">
                <a:latin typeface="Calibri"/>
                <a:cs typeface="Calibri"/>
              </a:rPr>
              <a:t> </a:t>
            </a:r>
            <a:r>
              <a:rPr sz="1200" dirty="0">
                <a:latin typeface="Calibri"/>
                <a:cs typeface="Calibri"/>
              </a:rPr>
              <a:t>your</a:t>
            </a:r>
            <a:r>
              <a:rPr sz="1200" spc="7" dirty="0">
                <a:latin typeface="Calibri"/>
                <a:cs typeface="Calibri"/>
              </a:rPr>
              <a:t> </a:t>
            </a:r>
            <a:r>
              <a:rPr sz="1200" spc="-7" dirty="0">
                <a:latin typeface="Calibri"/>
                <a:cs typeface="Calibri"/>
              </a:rPr>
              <a:t>student’s classroom teachers,</a:t>
            </a:r>
            <a:r>
              <a:rPr sz="1200" spc="-13" dirty="0">
                <a:latin typeface="Calibri"/>
                <a:cs typeface="Calibri"/>
              </a:rPr>
              <a:t> </a:t>
            </a:r>
            <a:r>
              <a:rPr sz="1200" dirty="0">
                <a:latin typeface="Calibri"/>
                <a:cs typeface="Calibri"/>
              </a:rPr>
              <a:t>which</a:t>
            </a:r>
            <a:r>
              <a:rPr sz="1200" spc="-20" dirty="0">
                <a:latin typeface="Calibri"/>
                <a:cs typeface="Calibri"/>
              </a:rPr>
              <a:t> </a:t>
            </a:r>
            <a:r>
              <a:rPr sz="1200" dirty="0">
                <a:latin typeface="Calibri"/>
                <a:cs typeface="Calibri"/>
              </a:rPr>
              <a:t>should</a:t>
            </a:r>
            <a:r>
              <a:rPr sz="1200" spc="-17" dirty="0">
                <a:latin typeface="Calibri"/>
                <a:cs typeface="Calibri"/>
              </a:rPr>
              <a:t> </a:t>
            </a:r>
            <a:r>
              <a:rPr sz="1200" spc="-7" dirty="0">
                <a:latin typeface="Calibri"/>
                <a:cs typeface="Calibri"/>
              </a:rPr>
              <a:t>include</a:t>
            </a:r>
            <a:r>
              <a:rPr sz="1200" spc="-13" dirty="0">
                <a:latin typeface="Calibri"/>
                <a:cs typeface="Calibri"/>
              </a:rPr>
              <a:t> </a:t>
            </a:r>
            <a:r>
              <a:rPr sz="1200" dirty="0">
                <a:latin typeface="Calibri"/>
                <a:cs typeface="Calibri"/>
              </a:rPr>
              <a:t>meeting</a:t>
            </a:r>
            <a:r>
              <a:rPr sz="1200" spc="-24" dirty="0">
                <a:latin typeface="Calibri"/>
                <a:cs typeface="Calibri"/>
              </a:rPr>
              <a:t> </a:t>
            </a:r>
            <a:r>
              <a:rPr sz="1200" spc="-7" dirty="0">
                <a:latin typeface="Calibri"/>
                <a:cs typeface="Calibri"/>
              </a:rPr>
              <a:t>applicable</a:t>
            </a:r>
            <a:r>
              <a:rPr sz="1200" spc="-13" dirty="0">
                <a:latin typeface="Calibri"/>
                <a:cs typeface="Calibri"/>
              </a:rPr>
              <a:t> </a:t>
            </a:r>
            <a:r>
              <a:rPr sz="1200" dirty="0">
                <a:latin typeface="Calibri"/>
                <a:cs typeface="Calibri"/>
              </a:rPr>
              <a:t>NV</a:t>
            </a:r>
            <a:r>
              <a:rPr sz="1200" spc="-4" dirty="0">
                <a:latin typeface="Calibri"/>
                <a:cs typeface="Calibri"/>
              </a:rPr>
              <a:t> </a:t>
            </a:r>
            <a:r>
              <a:rPr sz="1200" dirty="0">
                <a:latin typeface="Calibri"/>
                <a:cs typeface="Calibri"/>
              </a:rPr>
              <a:t>state</a:t>
            </a:r>
            <a:r>
              <a:rPr sz="1200" spc="-13" dirty="0">
                <a:latin typeface="Calibri"/>
                <a:cs typeface="Calibri"/>
              </a:rPr>
              <a:t> </a:t>
            </a:r>
            <a:r>
              <a:rPr sz="1200" dirty="0">
                <a:latin typeface="Calibri"/>
                <a:cs typeface="Calibri"/>
              </a:rPr>
              <a:t>certification</a:t>
            </a:r>
            <a:r>
              <a:rPr sz="1200" spc="-11" dirty="0">
                <a:latin typeface="Calibri"/>
                <a:cs typeface="Calibri"/>
              </a:rPr>
              <a:t> </a:t>
            </a:r>
            <a:r>
              <a:rPr sz="1200" dirty="0">
                <a:latin typeface="Calibri"/>
                <a:cs typeface="Calibri"/>
              </a:rPr>
              <a:t>and</a:t>
            </a:r>
            <a:r>
              <a:rPr sz="1200" spc="-7" dirty="0">
                <a:latin typeface="Calibri"/>
                <a:cs typeface="Calibri"/>
              </a:rPr>
              <a:t> licensure </a:t>
            </a:r>
            <a:r>
              <a:rPr sz="1200" dirty="0">
                <a:latin typeface="Calibri"/>
                <a:cs typeface="Calibri"/>
              </a:rPr>
              <a:t>requirements</a:t>
            </a:r>
            <a:r>
              <a:rPr sz="1200" spc="-17" dirty="0">
                <a:latin typeface="Calibri"/>
                <a:cs typeface="Calibri"/>
              </a:rPr>
              <a:t> </a:t>
            </a:r>
            <a:r>
              <a:rPr sz="1200" dirty="0">
                <a:latin typeface="Calibri"/>
                <a:cs typeface="Calibri"/>
              </a:rPr>
              <a:t>for</a:t>
            </a:r>
            <a:r>
              <a:rPr sz="1200" spc="-7" dirty="0">
                <a:latin typeface="Calibri"/>
                <a:cs typeface="Calibri"/>
              </a:rPr>
              <a:t> </a:t>
            </a:r>
            <a:r>
              <a:rPr sz="1200" dirty="0">
                <a:latin typeface="Calibri"/>
                <a:cs typeface="Calibri"/>
              </a:rPr>
              <a:t>the</a:t>
            </a:r>
            <a:r>
              <a:rPr sz="1200" spc="-7" dirty="0">
                <a:latin typeface="Calibri"/>
                <a:cs typeface="Calibri"/>
              </a:rPr>
              <a:t> </a:t>
            </a:r>
            <a:r>
              <a:rPr sz="1200" dirty="0">
                <a:latin typeface="Calibri"/>
                <a:cs typeface="Calibri"/>
              </a:rPr>
              <a:t>grade</a:t>
            </a:r>
            <a:r>
              <a:rPr sz="1200" spc="-13" dirty="0">
                <a:latin typeface="Calibri"/>
                <a:cs typeface="Calibri"/>
              </a:rPr>
              <a:t> </a:t>
            </a:r>
            <a:r>
              <a:rPr sz="1200" dirty="0">
                <a:latin typeface="Calibri"/>
                <a:cs typeface="Calibri"/>
              </a:rPr>
              <a:t>levels</a:t>
            </a:r>
            <a:r>
              <a:rPr sz="1200" spc="-11" dirty="0">
                <a:latin typeface="Calibri"/>
                <a:cs typeface="Calibri"/>
              </a:rPr>
              <a:t> </a:t>
            </a:r>
            <a:r>
              <a:rPr sz="1200" dirty="0">
                <a:latin typeface="Calibri"/>
                <a:cs typeface="Calibri"/>
              </a:rPr>
              <a:t>and</a:t>
            </a:r>
            <a:r>
              <a:rPr sz="1200" spc="-11" dirty="0">
                <a:latin typeface="Calibri"/>
                <a:cs typeface="Calibri"/>
              </a:rPr>
              <a:t> </a:t>
            </a:r>
            <a:r>
              <a:rPr sz="1200" dirty="0">
                <a:latin typeface="Calibri"/>
                <a:cs typeface="Calibri"/>
              </a:rPr>
              <a:t>subject</a:t>
            </a:r>
            <a:r>
              <a:rPr sz="1200" spc="-7" dirty="0">
                <a:latin typeface="Calibri"/>
                <a:cs typeface="Calibri"/>
              </a:rPr>
              <a:t> </a:t>
            </a:r>
            <a:r>
              <a:rPr sz="1200" dirty="0">
                <a:latin typeface="Calibri"/>
                <a:cs typeface="Calibri"/>
              </a:rPr>
              <a:t>areas</a:t>
            </a:r>
            <a:r>
              <a:rPr sz="1200" spc="-4" dirty="0">
                <a:latin typeface="Calibri"/>
                <a:cs typeface="Calibri"/>
              </a:rPr>
              <a:t> </a:t>
            </a:r>
            <a:r>
              <a:rPr sz="1200" dirty="0">
                <a:latin typeface="Calibri"/>
                <a:cs typeface="Calibri"/>
              </a:rPr>
              <a:t>in</a:t>
            </a:r>
            <a:r>
              <a:rPr sz="1200" spc="-17" dirty="0">
                <a:latin typeface="Calibri"/>
                <a:cs typeface="Calibri"/>
              </a:rPr>
              <a:t> </a:t>
            </a:r>
            <a:r>
              <a:rPr sz="1200" dirty="0">
                <a:latin typeface="Calibri"/>
                <a:cs typeface="Calibri"/>
              </a:rPr>
              <a:t>which</a:t>
            </a:r>
            <a:r>
              <a:rPr sz="1200" spc="-13" dirty="0">
                <a:latin typeface="Calibri"/>
                <a:cs typeface="Calibri"/>
              </a:rPr>
              <a:t> </a:t>
            </a:r>
            <a:r>
              <a:rPr sz="1200" dirty="0">
                <a:latin typeface="Calibri"/>
                <a:cs typeface="Calibri"/>
              </a:rPr>
              <a:t>the</a:t>
            </a:r>
            <a:r>
              <a:rPr sz="1200" spc="-13" dirty="0">
                <a:latin typeface="Calibri"/>
                <a:cs typeface="Calibri"/>
              </a:rPr>
              <a:t> </a:t>
            </a:r>
            <a:r>
              <a:rPr sz="1200" dirty="0">
                <a:latin typeface="Calibri"/>
                <a:cs typeface="Calibri"/>
              </a:rPr>
              <a:t>teacher</a:t>
            </a:r>
            <a:r>
              <a:rPr sz="1200" spc="-7" dirty="0">
                <a:latin typeface="Calibri"/>
                <a:cs typeface="Calibri"/>
              </a:rPr>
              <a:t> provides </a:t>
            </a:r>
            <a:r>
              <a:rPr sz="1200" dirty="0">
                <a:latin typeface="Calibri"/>
                <a:cs typeface="Calibri"/>
              </a:rPr>
              <a:t>instruction.</a:t>
            </a:r>
            <a:r>
              <a:rPr sz="1200" spc="133" dirty="0">
                <a:latin typeface="Calibri"/>
                <a:cs typeface="Calibri"/>
              </a:rPr>
              <a:t> </a:t>
            </a:r>
            <a:r>
              <a:rPr sz="1200" dirty="0">
                <a:latin typeface="Calibri"/>
                <a:cs typeface="Calibri"/>
              </a:rPr>
              <a:t>This</a:t>
            </a:r>
            <a:r>
              <a:rPr sz="1200" spc="-17" dirty="0">
                <a:latin typeface="Calibri"/>
                <a:cs typeface="Calibri"/>
              </a:rPr>
              <a:t> </a:t>
            </a:r>
            <a:r>
              <a:rPr sz="1200" dirty="0">
                <a:latin typeface="Calibri"/>
                <a:cs typeface="Calibri"/>
              </a:rPr>
              <a:t>would</a:t>
            </a:r>
            <a:r>
              <a:rPr sz="1200" spc="-13" dirty="0">
                <a:latin typeface="Calibri"/>
                <a:cs typeface="Calibri"/>
              </a:rPr>
              <a:t> </a:t>
            </a:r>
            <a:r>
              <a:rPr sz="1200" dirty="0">
                <a:latin typeface="Calibri"/>
                <a:cs typeface="Calibri"/>
              </a:rPr>
              <a:t>include</a:t>
            </a:r>
            <a:r>
              <a:rPr sz="1200" spc="-7" dirty="0">
                <a:latin typeface="Calibri"/>
                <a:cs typeface="Calibri"/>
              </a:rPr>
              <a:t> </a:t>
            </a:r>
            <a:r>
              <a:rPr sz="1200" dirty="0">
                <a:latin typeface="Calibri"/>
                <a:cs typeface="Calibri"/>
              </a:rPr>
              <a:t>teaching</a:t>
            </a:r>
            <a:r>
              <a:rPr sz="1200" spc="-13" dirty="0">
                <a:latin typeface="Calibri"/>
                <a:cs typeface="Calibri"/>
              </a:rPr>
              <a:t> </a:t>
            </a:r>
            <a:r>
              <a:rPr sz="1200" dirty="0">
                <a:latin typeface="Calibri"/>
                <a:cs typeface="Calibri"/>
              </a:rPr>
              <a:t>under</a:t>
            </a:r>
            <a:r>
              <a:rPr sz="1200" spc="-13" dirty="0">
                <a:latin typeface="Calibri"/>
                <a:cs typeface="Calibri"/>
              </a:rPr>
              <a:t> </a:t>
            </a:r>
            <a:r>
              <a:rPr sz="1200" dirty="0">
                <a:latin typeface="Calibri"/>
                <a:cs typeface="Calibri"/>
              </a:rPr>
              <a:t>emergency</a:t>
            </a:r>
            <a:r>
              <a:rPr sz="1200" spc="-17" dirty="0">
                <a:latin typeface="Calibri"/>
                <a:cs typeface="Calibri"/>
              </a:rPr>
              <a:t> </a:t>
            </a:r>
            <a:r>
              <a:rPr sz="1200" dirty="0">
                <a:latin typeface="Calibri"/>
                <a:cs typeface="Calibri"/>
              </a:rPr>
              <a:t>or</a:t>
            </a:r>
            <a:r>
              <a:rPr sz="1200" spc="-17" dirty="0">
                <a:latin typeface="Calibri"/>
                <a:cs typeface="Calibri"/>
              </a:rPr>
              <a:t> </a:t>
            </a:r>
            <a:r>
              <a:rPr sz="1200" dirty="0">
                <a:latin typeface="Calibri"/>
                <a:cs typeface="Calibri"/>
              </a:rPr>
              <a:t>other</a:t>
            </a:r>
            <a:r>
              <a:rPr sz="1200" spc="-11" dirty="0">
                <a:latin typeface="Calibri"/>
                <a:cs typeface="Calibri"/>
              </a:rPr>
              <a:t> </a:t>
            </a:r>
            <a:r>
              <a:rPr sz="1200" dirty="0">
                <a:latin typeface="Calibri"/>
                <a:cs typeface="Calibri"/>
              </a:rPr>
              <a:t>provisional</a:t>
            </a:r>
            <a:r>
              <a:rPr sz="1200" spc="-11" dirty="0">
                <a:latin typeface="Calibri"/>
                <a:cs typeface="Calibri"/>
              </a:rPr>
              <a:t> </a:t>
            </a:r>
            <a:r>
              <a:rPr sz="1200" dirty="0">
                <a:latin typeface="Calibri"/>
                <a:cs typeface="Calibri"/>
              </a:rPr>
              <a:t>status</a:t>
            </a:r>
            <a:r>
              <a:rPr sz="1200" spc="-11" dirty="0">
                <a:latin typeface="Calibri"/>
                <a:cs typeface="Calibri"/>
              </a:rPr>
              <a:t> </a:t>
            </a:r>
            <a:r>
              <a:rPr sz="1200" dirty="0">
                <a:latin typeface="Calibri"/>
                <a:cs typeface="Calibri"/>
              </a:rPr>
              <a:t>and</a:t>
            </a:r>
            <a:r>
              <a:rPr sz="1200" spc="-11" dirty="0">
                <a:latin typeface="Calibri"/>
                <a:cs typeface="Calibri"/>
              </a:rPr>
              <a:t> </a:t>
            </a:r>
            <a:r>
              <a:rPr sz="1200" spc="-17" dirty="0">
                <a:latin typeface="Calibri"/>
                <a:cs typeface="Calibri"/>
              </a:rPr>
              <a:t>is </a:t>
            </a:r>
            <a:r>
              <a:rPr sz="1200" dirty="0">
                <a:latin typeface="Calibri"/>
                <a:cs typeface="Calibri"/>
              </a:rPr>
              <a:t>teaching</a:t>
            </a:r>
            <a:r>
              <a:rPr sz="1200" spc="-11" dirty="0">
                <a:latin typeface="Calibri"/>
                <a:cs typeface="Calibri"/>
              </a:rPr>
              <a:t> </a:t>
            </a:r>
            <a:r>
              <a:rPr sz="1200" dirty="0">
                <a:latin typeface="Calibri"/>
                <a:cs typeface="Calibri"/>
              </a:rPr>
              <a:t>in</a:t>
            </a:r>
            <a:r>
              <a:rPr sz="1200" spc="-4" dirty="0">
                <a:latin typeface="Calibri"/>
                <a:cs typeface="Calibri"/>
              </a:rPr>
              <a:t> </a:t>
            </a:r>
            <a:r>
              <a:rPr sz="1200" dirty="0">
                <a:latin typeface="Calibri"/>
                <a:cs typeface="Calibri"/>
              </a:rPr>
              <a:t>the</a:t>
            </a:r>
            <a:r>
              <a:rPr sz="1200" spc="-17" dirty="0">
                <a:latin typeface="Calibri"/>
                <a:cs typeface="Calibri"/>
              </a:rPr>
              <a:t> </a:t>
            </a:r>
            <a:r>
              <a:rPr sz="1200" dirty="0">
                <a:latin typeface="Calibri"/>
                <a:cs typeface="Calibri"/>
              </a:rPr>
              <a:t>field</a:t>
            </a:r>
            <a:r>
              <a:rPr sz="1200" spc="-13" dirty="0">
                <a:latin typeface="Calibri"/>
                <a:cs typeface="Calibri"/>
              </a:rPr>
              <a:t> </a:t>
            </a:r>
            <a:r>
              <a:rPr sz="1200" dirty="0">
                <a:latin typeface="Calibri"/>
                <a:cs typeface="Calibri"/>
              </a:rPr>
              <a:t>of</a:t>
            </a:r>
            <a:r>
              <a:rPr sz="1200" spc="-4" dirty="0">
                <a:latin typeface="Calibri"/>
                <a:cs typeface="Calibri"/>
              </a:rPr>
              <a:t> </a:t>
            </a:r>
            <a:r>
              <a:rPr sz="1200" dirty="0">
                <a:latin typeface="Calibri"/>
                <a:cs typeface="Calibri"/>
              </a:rPr>
              <a:t>discipline</a:t>
            </a:r>
            <a:r>
              <a:rPr sz="1200" spc="-4" dirty="0">
                <a:latin typeface="Calibri"/>
                <a:cs typeface="Calibri"/>
              </a:rPr>
              <a:t> </a:t>
            </a:r>
            <a:r>
              <a:rPr sz="1200" dirty="0">
                <a:latin typeface="Calibri"/>
                <a:cs typeface="Calibri"/>
              </a:rPr>
              <a:t>of</a:t>
            </a:r>
            <a:r>
              <a:rPr sz="1200" spc="-11" dirty="0">
                <a:latin typeface="Calibri"/>
                <a:cs typeface="Calibri"/>
              </a:rPr>
              <a:t> </a:t>
            </a:r>
            <a:r>
              <a:rPr sz="1200" dirty="0">
                <a:latin typeface="Calibri"/>
                <a:cs typeface="Calibri"/>
              </a:rPr>
              <a:t>the</a:t>
            </a:r>
            <a:r>
              <a:rPr sz="1200" spc="-4" dirty="0">
                <a:latin typeface="Calibri"/>
                <a:cs typeface="Calibri"/>
              </a:rPr>
              <a:t> </a:t>
            </a:r>
            <a:r>
              <a:rPr sz="1200" spc="-7" dirty="0">
                <a:latin typeface="Calibri"/>
                <a:cs typeface="Calibri"/>
              </a:rPr>
              <a:t>certification.</a:t>
            </a:r>
            <a:endParaRPr sz="1200" dirty="0">
              <a:latin typeface="Calibri"/>
              <a:ea typeface="Calibri"/>
              <a:cs typeface="Calibri"/>
            </a:endParaRPr>
          </a:p>
          <a:p>
            <a:pPr>
              <a:spcBef>
                <a:spcPts val="7"/>
              </a:spcBef>
              <a:buFont typeface="Symbol"/>
              <a:buChar char=""/>
            </a:pPr>
            <a:endParaRPr sz="1200" dirty="0">
              <a:latin typeface="Calibri"/>
              <a:cs typeface="Calibri"/>
            </a:endParaRPr>
          </a:p>
          <a:p>
            <a:pPr marL="184150" marR="589915" indent="-156210">
              <a:lnSpc>
                <a:spcPct val="103600"/>
              </a:lnSpc>
              <a:buFont typeface="Symbol"/>
              <a:buChar char=""/>
              <a:tabLst>
                <a:tab pos="184000" algn="l"/>
                <a:tab pos="184865" algn="l"/>
              </a:tabLst>
            </a:pPr>
            <a:r>
              <a:rPr sz="1200" dirty="0">
                <a:latin typeface="Calibri"/>
                <a:cs typeface="Calibri"/>
              </a:rPr>
              <a:t>Request</a:t>
            </a:r>
            <a:r>
              <a:rPr sz="1200" spc="-11" dirty="0">
                <a:latin typeface="Calibri"/>
                <a:cs typeface="Calibri"/>
              </a:rPr>
              <a:t> </a:t>
            </a:r>
            <a:r>
              <a:rPr sz="1200" spc="-7" dirty="0">
                <a:latin typeface="Calibri"/>
                <a:cs typeface="Calibri"/>
              </a:rPr>
              <a:t>Information</a:t>
            </a:r>
            <a:r>
              <a:rPr sz="1200" spc="-17" dirty="0">
                <a:latin typeface="Calibri"/>
                <a:cs typeface="Calibri"/>
              </a:rPr>
              <a:t> </a:t>
            </a:r>
            <a:r>
              <a:rPr sz="1200" dirty="0">
                <a:latin typeface="Calibri"/>
                <a:cs typeface="Calibri"/>
              </a:rPr>
              <a:t>on</a:t>
            </a:r>
            <a:r>
              <a:rPr sz="1200" spc="-13" dirty="0">
                <a:latin typeface="Calibri"/>
                <a:cs typeface="Calibri"/>
              </a:rPr>
              <a:t> </a:t>
            </a:r>
            <a:r>
              <a:rPr sz="1200" dirty="0">
                <a:latin typeface="Calibri"/>
                <a:cs typeface="Calibri"/>
              </a:rPr>
              <a:t>the</a:t>
            </a:r>
            <a:r>
              <a:rPr sz="1200" spc="4" dirty="0">
                <a:latin typeface="Calibri"/>
                <a:cs typeface="Calibri"/>
              </a:rPr>
              <a:t> </a:t>
            </a:r>
            <a:r>
              <a:rPr sz="1200" spc="-7" dirty="0">
                <a:latin typeface="Calibri"/>
                <a:cs typeface="Calibri"/>
              </a:rPr>
              <a:t>paraprofessionals</a:t>
            </a:r>
            <a:r>
              <a:rPr sz="1200" spc="-11" dirty="0">
                <a:latin typeface="Calibri"/>
                <a:cs typeface="Calibri"/>
              </a:rPr>
              <a:t> </a:t>
            </a:r>
            <a:r>
              <a:rPr sz="1200" spc="-7" dirty="0">
                <a:latin typeface="Calibri"/>
                <a:cs typeface="Calibri"/>
              </a:rPr>
              <a:t>(teacher</a:t>
            </a:r>
            <a:r>
              <a:rPr sz="1200" dirty="0">
                <a:latin typeface="Calibri"/>
                <a:cs typeface="Calibri"/>
              </a:rPr>
              <a:t> aides,</a:t>
            </a:r>
            <a:r>
              <a:rPr sz="1200" spc="-7" dirty="0">
                <a:latin typeface="Calibri"/>
                <a:cs typeface="Calibri"/>
              </a:rPr>
              <a:t> teacher</a:t>
            </a:r>
            <a:r>
              <a:rPr sz="1200" dirty="0">
                <a:latin typeface="Calibri"/>
                <a:cs typeface="Calibri"/>
              </a:rPr>
              <a:t> </a:t>
            </a:r>
            <a:r>
              <a:rPr sz="1200" spc="-7" dirty="0">
                <a:latin typeface="Calibri"/>
                <a:cs typeface="Calibri"/>
              </a:rPr>
              <a:t>assistants,</a:t>
            </a:r>
            <a:r>
              <a:rPr sz="1200" spc="-11" dirty="0">
                <a:latin typeface="Calibri"/>
                <a:cs typeface="Calibri"/>
              </a:rPr>
              <a:t> </a:t>
            </a:r>
            <a:r>
              <a:rPr sz="1200" spc="-7" dirty="0">
                <a:latin typeface="Calibri"/>
                <a:cs typeface="Calibri"/>
              </a:rPr>
              <a:t>etc.) providing</a:t>
            </a:r>
            <a:r>
              <a:rPr sz="1200" spc="-37" dirty="0">
                <a:latin typeface="Calibri"/>
                <a:cs typeface="Calibri"/>
              </a:rPr>
              <a:t> </a:t>
            </a:r>
            <a:r>
              <a:rPr sz="1200" dirty="0">
                <a:latin typeface="Calibri"/>
                <a:cs typeface="Calibri"/>
              </a:rPr>
              <a:t>services</a:t>
            </a:r>
            <a:r>
              <a:rPr sz="1200" spc="-17" dirty="0">
                <a:latin typeface="Calibri"/>
                <a:cs typeface="Calibri"/>
              </a:rPr>
              <a:t> </a:t>
            </a:r>
            <a:r>
              <a:rPr sz="1200" dirty="0">
                <a:latin typeface="Calibri"/>
                <a:cs typeface="Calibri"/>
              </a:rPr>
              <a:t>to</a:t>
            </a:r>
            <a:r>
              <a:rPr sz="1200" spc="-17" dirty="0">
                <a:latin typeface="Calibri"/>
                <a:cs typeface="Calibri"/>
              </a:rPr>
              <a:t> </a:t>
            </a:r>
            <a:r>
              <a:rPr sz="1200" dirty="0">
                <a:latin typeface="Calibri"/>
                <a:cs typeface="Calibri"/>
              </a:rPr>
              <a:t>your</a:t>
            </a:r>
            <a:r>
              <a:rPr sz="1200" spc="-13" dirty="0">
                <a:latin typeface="Calibri"/>
                <a:cs typeface="Calibri"/>
              </a:rPr>
              <a:t> </a:t>
            </a:r>
            <a:r>
              <a:rPr sz="1200" dirty="0">
                <a:latin typeface="Calibri"/>
                <a:cs typeface="Calibri"/>
              </a:rPr>
              <a:t>child.</a:t>
            </a:r>
            <a:r>
              <a:rPr sz="1200" spc="133" dirty="0">
                <a:latin typeface="Calibri"/>
                <a:cs typeface="Calibri"/>
              </a:rPr>
              <a:t> </a:t>
            </a:r>
            <a:r>
              <a:rPr sz="1200" dirty="0">
                <a:latin typeface="Calibri"/>
                <a:cs typeface="Calibri"/>
              </a:rPr>
              <a:t>Paraprofessionals</a:t>
            </a:r>
            <a:r>
              <a:rPr sz="1200" spc="-11" dirty="0">
                <a:latin typeface="Calibri"/>
                <a:cs typeface="Calibri"/>
              </a:rPr>
              <a:t> </a:t>
            </a:r>
            <a:r>
              <a:rPr sz="1200" dirty="0">
                <a:latin typeface="Calibri"/>
                <a:cs typeface="Calibri"/>
              </a:rPr>
              <a:t>should</a:t>
            </a:r>
            <a:r>
              <a:rPr sz="1200" spc="-13" dirty="0">
                <a:latin typeface="Calibri"/>
                <a:cs typeface="Calibri"/>
              </a:rPr>
              <a:t> </a:t>
            </a:r>
            <a:r>
              <a:rPr sz="1200" dirty="0">
                <a:latin typeface="Calibri"/>
                <a:cs typeface="Calibri"/>
              </a:rPr>
              <a:t>meet</a:t>
            </a:r>
            <a:r>
              <a:rPr sz="1200" spc="-20" dirty="0">
                <a:latin typeface="Calibri"/>
                <a:cs typeface="Calibri"/>
              </a:rPr>
              <a:t> </a:t>
            </a:r>
            <a:r>
              <a:rPr sz="1200" dirty="0">
                <a:latin typeface="Calibri"/>
                <a:cs typeface="Calibri"/>
              </a:rPr>
              <a:t>one</a:t>
            </a:r>
            <a:r>
              <a:rPr sz="1200" spc="-11" dirty="0">
                <a:latin typeface="Calibri"/>
                <a:cs typeface="Calibri"/>
              </a:rPr>
              <a:t> </a:t>
            </a:r>
            <a:r>
              <a:rPr sz="1200" dirty="0">
                <a:latin typeface="Calibri"/>
                <a:cs typeface="Calibri"/>
              </a:rPr>
              <a:t>of</a:t>
            </a:r>
            <a:r>
              <a:rPr sz="1200" spc="-13" dirty="0">
                <a:latin typeface="Calibri"/>
                <a:cs typeface="Calibri"/>
              </a:rPr>
              <a:t> </a:t>
            </a:r>
            <a:r>
              <a:rPr sz="1200" dirty="0">
                <a:latin typeface="Calibri"/>
                <a:cs typeface="Calibri"/>
              </a:rPr>
              <a:t>the</a:t>
            </a:r>
            <a:r>
              <a:rPr sz="1200" spc="-17" dirty="0">
                <a:latin typeface="Calibri"/>
                <a:cs typeface="Calibri"/>
              </a:rPr>
              <a:t> </a:t>
            </a:r>
            <a:r>
              <a:rPr sz="1200" spc="-7" dirty="0">
                <a:latin typeface="Calibri"/>
                <a:cs typeface="Calibri"/>
              </a:rPr>
              <a:t>minimum </a:t>
            </a:r>
            <a:r>
              <a:rPr sz="1200" dirty="0">
                <a:latin typeface="Calibri"/>
                <a:cs typeface="Calibri"/>
              </a:rPr>
              <a:t>requirements,</a:t>
            </a:r>
            <a:r>
              <a:rPr sz="1200" spc="-20" dirty="0">
                <a:latin typeface="Calibri"/>
                <a:cs typeface="Calibri"/>
              </a:rPr>
              <a:t> </a:t>
            </a:r>
            <a:r>
              <a:rPr sz="1200" dirty="0">
                <a:latin typeface="Calibri"/>
                <a:cs typeface="Calibri"/>
              </a:rPr>
              <a:t>which</a:t>
            </a:r>
            <a:r>
              <a:rPr sz="1200" spc="-11" dirty="0">
                <a:latin typeface="Calibri"/>
                <a:cs typeface="Calibri"/>
              </a:rPr>
              <a:t> </a:t>
            </a:r>
            <a:r>
              <a:rPr sz="1200" dirty="0">
                <a:latin typeface="Calibri"/>
                <a:cs typeface="Calibri"/>
              </a:rPr>
              <a:t>is</a:t>
            </a:r>
            <a:r>
              <a:rPr sz="1200" spc="-7" dirty="0">
                <a:latin typeface="Calibri"/>
                <a:cs typeface="Calibri"/>
              </a:rPr>
              <a:t> </a:t>
            </a:r>
            <a:r>
              <a:rPr sz="1200" dirty="0">
                <a:latin typeface="Calibri"/>
                <a:cs typeface="Calibri"/>
              </a:rPr>
              <a:t>a</a:t>
            </a:r>
            <a:r>
              <a:rPr sz="1200" spc="-13" dirty="0">
                <a:latin typeface="Calibri"/>
                <a:cs typeface="Calibri"/>
              </a:rPr>
              <a:t> </a:t>
            </a:r>
            <a:r>
              <a:rPr sz="1200" dirty="0">
                <a:latin typeface="Calibri"/>
                <a:cs typeface="Calibri"/>
              </a:rPr>
              <a:t>minimum</a:t>
            </a:r>
            <a:r>
              <a:rPr sz="1200" spc="-11" dirty="0">
                <a:latin typeface="Calibri"/>
                <a:cs typeface="Calibri"/>
              </a:rPr>
              <a:t> </a:t>
            </a:r>
            <a:r>
              <a:rPr sz="1200" dirty="0">
                <a:latin typeface="Calibri"/>
                <a:cs typeface="Calibri"/>
              </a:rPr>
              <a:t>of</a:t>
            </a:r>
            <a:r>
              <a:rPr sz="1200" spc="-13" dirty="0">
                <a:latin typeface="Calibri"/>
                <a:cs typeface="Calibri"/>
              </a:rPr>
              <a:t> </a:t>
            </a:r>
            <a:r>
              <a:rPr sz="1200" dirty="0">
                <a:latin typeface="Calibri"/>
                <a:cs typeface="Calibri"/>
              </a:rPr>
              <a:t>48</a:t>
            </a:r>
            <a:r>
              <a:rPr sz="1200" spc="-11" dirty="0">
                <a:latin typeface="Calibri"/>
                <a:cs typeface="Calibri"/>
              </a:rPr>
              <a:t> </a:t>
            </a:r>
            <a:r>
              <a:rPr sz="1200" dirty="0">
                <a:latin typeface="Calibri"/>
                <a:cs typeface="Calibri"/>
              </a:rPr>
              <a:t>college</a:t>
            </a:r>
            <a:r>
              <a:rPr sz="1200" spc="-13" dirty="0">
                <a:latin typeface="Calibri"/>
                <a:cs typeface="Calibri"/>
              </a:rPr>
              <a:t> </a:t>
            </a:r>
            <a:r>
              <a:rPr sz="1200" dirty="0">
                <a:latin typeface="Calibri"/>
                <a:cs typeface="Calibri"/>
              </a:rPr>
              <a:t>credit</a:t>
            </a:r>
            <a:r>
              <a:rPr sz="1200" spc="-13" dirty="0">
                <a:latin typeface="Calibri"/>
                <a:cs typeface="Calibri"/>
              </a:rPr>
              <a:t> </a:t>
            </a:r>
            <a:r>
              <a:rPr sz="1200" dirty="0">
                <a:latin typeface="Calibri"/>
                <a:cs typeface="Calibri"/>
              </a:rPr>
              <a:t>hours,</a:t>
            </a:r>
            <a:r>
              <a:rPr sz="1200" spc="-4" dirty="0">
                <a:latin typeface="Calibri"/>
                <a:cs typeface="Calibri"/>
              </a:rPr>
              <a:t> </a:t>
            </a:r>
            <a:r>
              <a:rPr sz="1200" dirty="0">
                <a:latin typeface="Calibri"/>
                <a:cs typeface="Calibri"/>
              </a:rPr>
              <a:t>an</a:t>
            </a:r>
            <a:r>
              <a:rPr sz="1200" spc="-11" dirty="0">
                <a:latin typeface="Calibri"/>
                <a:cs typeface="Calibri"/>
              </a:rPr>
              <a:t> </a:t>
            </a:r>
            <a:r>
              <a:rPr sz="1200" dirty="0">
                <a:latin typeface="Calibri"/>
                <a:cs typeface="Calibri"/>
              </a:rPr>
              <a:t>associate</a:t>
            </a:r>
            <a:r>
              <a:rPr sz="1200" spc="-11" dirty="0">
                <a:latin typeface="Calibri"/>
                <a:cs typeface="Calibri"/>
              </a:rPr>
              <a:t> </a:t>
            </a:r>
            <a:r>
              <a:rPr sz="1200" dirty="0">
                <a:latin typeface="Calibri"/>
                <a:cs typeface="Calibri"/>
              </a:rPr>
              <a:t>degree</a:t>
            </a:r>
            <a:r>
              <a:rPr sz="1200" spc="-11" dirty="0">
                <a:latin typeface="Calibri"/>
                <a:cs typeface="Calibri"/>
              </a:rPr>
              <a:t> </a:t>
            </a:r>
            <a:r>
              <a:rPr sz="1200" spc="-17" dirty="0">
                <a:latin typeface="Calibri"/>
                <a:cs typeface="Calibri"/>
              </a:rPr>
              <a:t>(or </a:t>
            </a:r>
            <a:r>
              <a:rPr sz="1200" dirty="0">
                <a:latin typeface="Calibri"/>
                <a:cs typeface="Calibri"/>
              </a:rPr>
              <a:t>higher),</a:t>
            </a:r>
            <a:r>
              <a:rPr sz="1200" spc="-11" dirty="0">
                <a:latin typeface="Calibri"/>
                <a:cs typeface="Calibri"/>
              </a:rPr>
              <a:t> </a:t>
            </a:r>
            <a:r>
              <a:rPr sz="1200" dirty="0">
                <a:latin typeface="Calibri"/>
                <a:cs typeface="Calibri"/>
              </a:rPr>
              <a:t>or</a:t>
            </a:r>
            <a:r>
              <a:rPr sz="1200" spc="-11" dirty="0">
                <a:latin typeface="Calibri"/>
                <a:cs typeface="Calibri"/>
              </a:rPr>
              <a:t> </a:t>
            </a:r>
            <a:r>
              <a:rPr sz="1200" dirty="0">
                <a:latin typeface="Calibri"/>
                <a:cs typeface="Calibri"/>
              </a:rPr>
              <a:t>score</a:t>
            </a:r>
            <a:r>
              <a:rPr sz="1200" spc="-11" dirty="0">
                <a:latin typeface="Calibri"/>
                <a:cs typeface="Calibri"/>
              </a:rPr>
              <a:t> </a:t>
            </a:r>
            <a:r>
              <a:rPr sz="1200" dirty="0">
                <a:latin typeface="Calibri"/>
                <a:cs typeface="Calibri"/>
              </a:rPr>
              <a:t>at</a:t>
            </a:r>
            <a:r>
              <a:rPr sz="1200" spc="-7" dirty="0">
                <a:latin typeface="Calibri"/>
                <a:cs typeface="Calibri"/>
              </a:rPr>
              <a:t> </a:t>
            </a:r>
            <a:r>
              <a:rPr sz="1200" dirty="0">
                <a:latin typeface="Calibri"/>
                <a:cs typeface="Calibri"/>
              </a:rPr>
              <a:t>least</a:t>
            </a:r>
            <a:r>
              <a:rPr sz="1200" spc="-13" dirty="0">
                <a:latin typeface="Calibri"/>
                <a:cs typeface="Calibri"/>
              </a:rPr>
              <a:t> </a:t>
            </a:r>
            <a:r>
              <a:rPr sz="1200" dirty="0">
                <a:latin typeface="Calibri"/>
                <a:cs typeface="Calibri"/>
              </a:rPr>
              <a:t>460</a:t>
            </a:r>
            <a:r>
              <a:rPr sz="1200" spc="-7" dirty="0">
                <a:latin typeface="Calibri"/>
                <a:cs typeface="Calibri"/>
              </a:rPr>
              <a:t> </a:t>
            </a:r>
            <a:r>
              <a:rPr sz="1200" dirty="0">
                <a:latin typeface="Calibri"/>
                <a:cs typeface="Calibri"/>
              </a:rPr>
              <a:t>on</a:t>
            </a:r>
            <a:r>
              <a:rPr sz="1200" spc="-17" dirty="0">
                <a:latin typeface="Calibri"/>
                <a:cs typeface="Calibri"/>
              </a:rPr>
              <a:t> </a:t>
            </a:r>
            <a:r>
              <a:rPr sz="1200" dirty="0">
                <a:latin typeface="Calibri"/>
                <a:cs typeface="Calibri"/>
              </a:rPr>
              <a:t>the</a:t>
            </a:r>
            <a:r>
              <a:rPr sz="1200" spc="-13" dirty="0">
                <a:latin typeface="Calibri"/>
                <a:cs typeface="Calibri"/>
              </a:rPr>
              <a:t> </a:t>
            </a:r>
            <a:r>
              <a:rPr sz="1200" dirty="0">
                <a:latin typeface="Calibri"/>
                <a:cs typeface="Calibri"/>
              </a:rPr>
              <a:t>Parapro</a:t>
            </a:r>
            <a:r>
              <a:rPr sz="1200" spc="-4" dirty="0">
                <a:latin typeface="Calibri"/>
                <a:cs typeface="Calibri"/>
              </a:rPr>
              <a:t> </a:t>
            </a:r>
            <a:r>
              <a:rPr sz="1200" spc="-7" dirty="0">
                <a:latin typeface="Calibri"/>
                <a:cs typeface="Calibri"/>
              </a:rPr>
              <a:t>Assessment.</a:t>
            </a:r>
            <a:endParaRPr sz="1200" dirty="0">
              <a:latin typeface="Calibri"/>
              <a:ea typeface="Calibri"/>
              <a:cs typeface="Calibri"/>
            </a:endParaRPr>
          </a:p>
          <a:p>
            <a:pPr>
              <a:spcBef>
                <a:spcPts val="17"/>
              </a:spcBef>
              <a:buFont typeface="Symbol"/>
              <a:buChar char=""/>
            </a:pPr>
            <a:endParaRPr sz="1400" dirty="0">
              <a:latin typeface="Calibri"/>
              <a:cs typeface="Calibri"/>
            </a:endParaRPr>
          </a:p>
          <a:p>
            <a:pPr marL="192405" marR="580390" indent="-164465">
              <a:lnSpc>
                <a:spcPct val="101699"/>
              </a:lnSpc>
              <a:buFont typeface="Symbol"/>
              <a:buChar char=""/>
              <a:tabLst>
                <a:tab pos="184000" algn="l"/>
                <a:tab pos="184865" algn="l"/>
              </a:tabLst>
            </a:pPr>
            <a:r>
              <a:rPr sz="1200" dirty="0">
                <a:latin typeface="Calibri"/>
                <a:cs typeface="Calibri"/>
              </a:rPr>
              <a:t>Be</a:t>
            </a:r>
            <a:r>
              <a:rPr sz="1200" spc="-4" dirty="0">
                <a:latin typeface="Calibri"/>
                <a:cs typeface="Calibri"/>
              </a:rPr>
              <a:t> </a:t>
            </a:r>
            <a:r>
              <a:rPr sz="1200" dirty="0">
                <a:latin typeface="Calibri"/>
                <a:cs typeface="Calibri"/>
              </a:rPr>
              <a:t>provided</a:t>
            </a:r>
            <a:r>
              <a:rPr sz="1200" spc="-4" dirty="0">
                <a:latin typeface="Calibri"/>
                <a:cs typeface="Calibri"/>
              </a:rPr>
              <a:t> </a:t>
            </a:r>
            <a:r>
              <a:rPr sz="1200" dirty="0">
                <a:latin typeface="Calibri"/>
                <a:cs typeface="Calibri"/>
              </a:rPr>
              <a:t>timely</a:t>
            </a:r>
            <a:r>
              <a:rPr sz="1200" spc="7" dirty="0">
                <a:latin typeface="Calibri"/>
                <a:cs typeface="Calibri"/>
              </a:rPr>
              <a:t> </a:t>
            </a:r>
            <a:r>
              <a:rPr sz="1200" dirty="0">
                <a:latin typeface="Calibri"/>
                <a:cs typeface="Calibri"/>
              </a:rPr>
              <a:t>notice</a:t>
            </a:r>
            <a:r>
              <a:rPr sz="1200" spc="11" dirty="0">
                <a:latin typeface="Calibri"/>
                <a:cs typeface="Calibri"/>
              </a:rPr>
              <a:t> </a:t>
            </a:r>
            <a:r>
              <a:rPr sz="1200" dirty="0">
                <a:latin typeface="Calibri"/>
                <a:cs typeface="Calibri"/>
              </a:rPr>
              <a:t>that</a:t>
            </a:r>
            <a:r>
              <a:rPr sz="1200" spc="7" dirty="0">
                <a:latin typeface="Calibri"/>
                <a:cs typeface="Calibri"/>
              </a:rPr>
              <a:t> </a:t>
            </a:r>
            <a:r>
              <a:rPr sz="1200" dirty="0">
                <a:latin typeface="Calibri"/>
                <a:cs typeface="Calibri"/>
              </a:rPr>
              <a:t>your child</a:t>
            </a:r>
            <a:r>
              <a:rPr sz="1200" spc="7" dirty="0">
                <a:latin typeface="Calibri"/>
                <a:cs typeface="Calibri"/>
              </a:rPr>
              <a:t> </a:t>
            </a:r>
            <a:r>
              <a:rPr sz="1200" dirty="0">
                <a:latin typeface="Calibri"/>
                <a:cs typeface="Calibri"/>
              </a:rPr>
              <a:t>has</a:t>
            </a:r>
            <a:r>
              <a:rPr sz="1200" spc="11" dirty="0">
                <a:latin typeface="Calibri"/>
                <a:cs typeface="Calibri"/>
              </a:rPr>
              <a:t> </a:t>
            </a:r>
            <a:r>
              <a:rPr sz="1200" dirty="0">
                <a:latin typeface="Calibri"/>
                <a:cs typeface="Calibri"/>
              </a:rPr>
              <a:t>been</a:t>
            </a:r>
            <a:r>
              <a:rPr sz="1200" spc="7" dirty="0">
                <a:latin typeface="Calibri"/>
                <a:cs typeface="Calibri"/>
              </a:rPr>
              <a:t> </a:t>
            </a:r>
            <a:r>
              <a:rPr sz="1200" dirty="0">
                <a:latin typeface="Calibri"/>
                <a:cs typeface="Calibri"/>
              </a:rPr>
              <a:t>assigned</a:t>
            </a:r>
            <a:r>
              <a:rPr lang="en-US" sz="1200" dirty="0">
                <a:latin typeface="Calibri"/>
                <a:cs typeface="Calibri"/>
              </a:rPr>
              <a:t> </a:t>
            </a:r>
            <a:r>
              <a:rPr sz="1200" dirty="0">
                <a:latin typeface="Calibri"/>
                <a:cs typeface="Calibri"/>
              </a:rPr>
              <a:t>or</a:t>
            </a:r>
            <a:r>
              <a:rPr sz="1200" spc="11" dirty="0">
                <a:latin typeface="Calibri"/>
                <a:cs typeface="Calibri"/>
              </a:rPr>
              <a:t> </a:t>
            </a:r>
            <a:r>
              <a:rPr sz="1200" dirty="0">
                <a:latin typeface="Calibri"/>
                <a:cs typeface="Calibri"/>
              </a:rPr>
              <a:t>taught</a:t>
            </a:r>
            <a:r>
              <a:rPr sz="1200" spc="7" dirty="0">
                <a:latin typeface="Calibri"/>
                <a:cs typeface="Calibri"/>
              </a:rPr>
              <a:t> </a:t>
            </a:r>
            <a:r>
              <a:rPr sz="1200" dirty="0">
                <a:latin typeface="Calibri"/>
                <a:cs typeface="Calibri"/>
              </a:rPr>
              <a:t>for</a:t>
            </a:r>
            <a:r>
              <a:rPr sz="1200" spc="4" dirty="0">
                <a:latin typeface="Calibri"/>
                <a:cs typeface="Calibri"/>
              </a:rPr>
              <a:t> </a:t>
            </a:r>
            <a:r>
              <a:rPr sz="1200" dirty="0">
                <a:latin typeface="Calibri"/>
                <a:cs typeface="Calibri"/>
              </a:rPr>
              <a:t>4</a:t>
            </a:r>
            <a:r>
              <a:rPr sz="1200" spc="11" dirty="0">
                <a:latin typeface="Calibri"/>
                <a:cs typeface="Calibri"/>
              </a:rPr>
              <a:t> </a:t>
            </a:r>
            <a:r>
              <a:rPr sz="1200" dirty="0">
                <a:latin typeface="Calibri"/>
                <a:cs typeface="Calibri"/>
              </a:rPr>
              <a:t>or</a:t>
            </a:r>
            <a:r>
              <a:rPr sz="1200" spc="4" dirty="0">
                <a:latin typeface="Calibri"/>
                <a:cs typeface="Calibri"/>
              </a:rPr>
              <a:t> </a:t>
            </a:r>
            <a:r>
              <a:rPr sz="1200" spc="-13" dirty="0">
                <a:latin typeface="Calibri"/>
                <a:cs typeface="Calibri"/>
              </a:rPr>
              <a:t>more </a:t>
            </a:r>
            <a:r>
              <a:rPr sz="1200" dirty="0">
                <a:latin typeface="Calibri"/>
                <a:cs typeface="Calibri"/>
              </a:rPr>
              <a:t>consecutive</a:t>
            </a:r>
            <a:r>
              <a:rPr sz="1200" spc="11" dirty="0">
                <a:latin typeface="Calibri"/>
                <a:cs typeface="Calibri"/>
              </a:rPr>
              <a:t> </a:t>
            </a:r>
            <a:r>
              <a:rPr sz="1200" dirty="0">
                <a:latin typeface="Calibri"/>
                <a:cs typeface="Calibri"/>
              </a:rPr>
              <a:t>weeks</a:t>
            </a:r>
            <a:r>
              <a:rPr sz="1200" spc="11" dirty="0">
                <a:latin typeface="Calibri"/>
                <a:cs typeface="Calibri"/>
              </a:rPr>
              <a:t> </a:t>
            </a:r>
            <a:r>
              <a:rPr sz="1200" dirty="0">
                <a:latin typeface="Calibri"/>
                <a:cs typeface="Calibri"/>
              </a:rPr>
              <a:t>by</a:t>
            </a:r>
            <a:r>
              <a:rPr sz="1200" spc="13" dirty="0">
                <a:latin typeface="Calibri"/>
                <a:cs typeface="Calibri"/>
              </a:rPr>
              <a:t> </a:t>
            </a:r>
            <a:r>
              <a:rPr sz="1200" dirty="0">
                <a:latin typeface="Calibri"/>
                <a:cs typeface="Calibri"/>
              </a:rPr>
              <a:t>a</a:t>
            </a:r>
            <a:r>
              <a:rPr sz="1200" spc="20" dirty="0">
                <a:latin typeface="Calibri"/>
                <a:cs typeface="Calibri"/>
              </a:rPr>
              <a:t> </a:t>
            </a:r>
            <a:r>
              <a:rPr sz="1200" dirty="0">
                <a:latin typeface="Calibri"/>
                <a:cs typeface="Calibri"/>
              </a:rPr>
              <a:t>teacher</a:t>
            </a:r>
            <a:r>
              <a:rPr sz="1200" spc="13" dirty="0">
                <a:latin typeface="Calibri"/>
                <a:cs typeface="Calibri"/>
              </a:rPr>
              <a:t> </a:t>
            </a:r>
            <a:r>
              <a:rPr sz="1200" dirty="0">
                <a:latin typeface="Calibri"/>
                <a:cs typeface="Calibri"/>
              </a:rPr>
              <a:t>with</a:t>
            </a:r>
            <a:r>
              <a:rPr sz="1200" spc="13" dirty="0">
                <a:latin typeface="Calibri"/>
                <a:cs typeface="Calibri"/>
              </a:rPr>
              <a:t> </a:t>
            </a:r>
            <a:r>
              <a:rPr sz="1200" dirty="0">
                <a:latin typeface="Calibri"/>
                <a:cs typeface="Calibri"/>
              </a:rPr>
              <a:t>limited</a:t>
            </a:r>
            <a:r>
              <a:rPr sz="1200" spc="4" dirty="0">
                <a:latin typeface="Calibri"/>
                <a:cs typeface="Calibri"/>
              </a:rPr>
              <a:t> </a:t>
            </a:r>
            <a:r>
              <a:rPr sz="1200" dirty="0">
                <a:latin typeface="Calibri"/>
                <a:cs typeface="Calibri"/>
              </a:rPr>
              <a:t>State</a:t>
            </a:r>
            <a:r>
              <a:rPr sz="1200" spc="7" dirty="0">
                <a:latin typeface="Calibri"/>
                <a:cs typeface="Calibri"/>
              </a:rPr>
              <a:t> </a:t>
            </a:r>
            <a:r>
              <a:rPr sz="1200" dirty="0">
                <a:latin typeface="Calibri"/>
                <a:cs typeface="Calibri"/>
              </a:rPr>
              <a:t>certification</a:t>
            </a:r>
            <a:r>
              <a:rPr sz="1200" spc="4" dirty="0">
                <a:latin typeface="Calibri"/>
                <a:cs typeface="Calibri"/>
              </a:rPr>
              <a:t> </a:t>
            </a:r>
            <a:r>
              <a:rPr sz="1200" dirty="0">
                <a:latin typeface="Calibri"/>
                <a:cs typeface="Calibri"/>
              </a:rPr>
              <a:t>or</a:t>
            </a:r>
            <a:r>
              <a:rPr sz="1200" spc="13" dirty="0">
                <a:latin typeface="Calibri"/>
                <a:cs typeface="Calibri"/>
              </a:rPr>
              <a:t> </a:t>
            </a:r>
            <a:r>
              <a:rPr sz="1200" spc="-7" dirty="0">
                <a:latin typeface="Calibri"/>
                <a:cs typeface="Calibri"/>
              </a:rPr>
              <a:t>licensure.</a:t>
            </a:r>
            <a:endParaRPr sz="1200" dirty="0">
              <a:latin typeface="Calibri"/>
              <a:ea typeface="Calibri"/>
              <a:cs typeface="Calibri"/>
            </a:endParaRPr>
          </a:p>
          <a:p>
            <a:pPr>
              <a:spcBef>
                <a:spcPts val="7"/>
              </a:spcBef>
              <a:buFont typeface="Symbol"/>
              <a:buChar char=""/>
            </a:pPr>
            <a:endParaRPr sz="1400" dirty="0">
              <a:latin typeface="Calibri"/>
              <a:cs typeface="Calibri"/>
            </a:endParaRPr>
          </a:p>
          <a:p>
            <a:pPr marL="184150" marR="553085" indent="-156210">
              <a:lnSpc>
                <a:spcPct val="100699"/>
              </a:lnSpc>
              <a:buFont typeface="Symbol"/>
              <a:buChar char=""/>
              <a:tabLst>
                <a:tab pos="184000" algn="l"/>
                <a:tab pos="184865" algn="l"/>
              </a:tabLst>
            </a:pPr>
            <a:r>
              <a:rPr sz="1200" dirty="0">
                <a:latin typeface="Calibri"/>
                <a:cs typeface="Calibri"/>
              </a:rPr>
              <a:t>Be</a:t>
            </a:r>
            <a:r>
              <a:rPr sz="1200" spc="13" dirty="0">
                <a:latin typeface="Calibri"/>
                <a:cs typeface="Calibri"/>
              </a:rPr>
              <a:t> </a:t>
            </a:r>
            <a:r>
              <a:rPr sz="1200" spc="-7" dirty="0">
                <a:latin typeface="Calibri"/>
                <a:cs typeface="Calibri"/>
              </a:rPr>
              <a:t>provided information</a:t>
            </a:r>
            <a:r>
              <a:rPr sz="1200" spc="-20" dirty="0">
                <a:latin typeface="Calibri"/>
                <a:cs typeface="Calibri"/>
              </a:rPr>
              <a:t> </a:t>
            </a:r>
            <a:r>
              <a:rPr sz="1200" dirty="0">
                <a:latin typeface="Calibri"/>
                <a:cs typeface="Calibri"/>
              </a:rPr>
              <a:t>on</a:t>
            </a:r>
            <a:r>
              <a:rPr sz="1200" spc="-11" dirty="0">
                <a:latin typeface="Calibri"/>
                <a:cs typeface="Calibri"/>
              </a:rPr>
              <a:t> </a:t>
            </a:r>
            <a:r>
              <a:rPr sz="1200" dirty="0">
                <a:latin typeface="Calibri"/>
                <a:cs typeface="Calibri"/>
              </a:rPr>
              <a:t>each</a:t>
            </a:r>
            <a:r>
              <a:rPr sz="1200" spc="-13" dirty="0">
                <a:latin typeface="Calibri"/>
                <a:cs typeface="Calibri"/>
              </a:rPr>
              <a:t> </a:t>
            </a:r>
            <a:r>
              <a:rPr sz="1200" spc="-7" dirty="0">
                <a:latin typeface="Calibri"/>
                <a:cs typeface="Calibri"/>
              </a:rPr>
              <a:t>assessment required</a:t>
            </a:r>
            <a:r>
              <a:rPr sz="1200" spc="-11" dirty="0">
                <a:latin typeface="Calibri"/>
                <a:cs typeface="Calibri"/>
              </a:rPr>
              <a:t> </a:t>
            </a:r>
            <a:r>
              <a:rPr sz="1200" dirty="0">
                <a:latin typeface="Calibri"/>
                <a:cs typeface="Calibri"/>
              </a:rPr>
              <a:t>by</a:t>
            </a:r>
            <a:r>
              <a:rPr sz="1200" spc="-11" dirty="0">
                <a:latin typeface="Calibri"/>
                <a:cs typeface="Calibri"/>
              </a:rPr>
              <a:t> </a:t>
            </a:r>
            <a:r>
              <a:rPr sz="1200" dirty="0">
                <a:latin typeface="Calibri"/>
                <a:cs typeface="Calibri"/>
              </a:rPr>
              <a:t>the</a:t>
            </a:r>
            <a:r>
              <a:rPr sz="1200" spc="-4" dirty="0">
                <a:latin typeface="Calibri"/>
                <a:cs typeface="Calibri"/>
              </a:rPr>
              <a:t> </a:t>
            </a:r>
            <a:r>
              <a:rPr sz="1200" dirty="0">
                <a:latin typeface="Calibri"/>
                <a:cs typeface="Calibri"/>
              </a:rPr>
              <a:t>state</a:t>
            </a:r>
            <a:r>
              <a:rPr sz="1200" spc="-7"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the</a:t>
            </a:r>
            <a:r>
              <a:rPr sz="1200" spc="-13" dirty="0">
                <a:latin typeface="Calibri"/>
                <a:cs typeface="Calibri"/>
              </a:rPr>
              <a:t> </a:t>
            </a:r>
            <a:r>
              <a:rPr sz="1200" spc="-7" dirty="0">
                <a:latin typeface="Calibri"/>
                <a:cs typeface="Calibri"/>
              </a:rPr>
              <a:t>school district.</a:t>
            </a:r>
            <a:r>
              <a:rPr sz="1200" spc="-13" dirty="0">
                <a:latin typeface="Calibri"/>
                <a:cs typeface="Calibri"/>
              </a:rPr>
              <a:t> </a:t>
            </a:r>
            <a:r>
              <a:rPr sz="1200" dirty="0">
                <a:latin typeface="Calibri"/>
                <a:cs typeface="Calibri"/>
              </a:rPr>
              <a:t>The</a:t>
            </a:r>
            <a:r>
              <a:rPr sz="1200" spc="-7" dirty="0">
                <a:latin typeface="Calibri"/>
                <a:cs typeface="Calibri"/>
              </a:rPr>
              <a:t> information</a:t>
            </a:r>
            <a:r>
              <a:rPr sz="1200" spc="-20" dirty="0">
                <a:latin typeface="Calibri"/>
                <a:cs typeface="Calibri"/>
              </a:rPr>
              <a:t> </a:t>
            </a:r>
            <a:r>
              <a:rPr sz="1200" dirty="0">
                <a:latin typeface="Calibri"/>
                <a:cs typeface="Calibri"/>
              </a:rPr>
              <a:t>must</a:t>
            </a:r>
            <a:r>
              <a:rPr sz="1200" spc="-13" dirty="0">
                <a:latin typeface="Calibri"/>
                <a:cs typeface="Calibri"/>
              </a:rPr>
              <a:t> </a:t>
            </a:r>
            <a:r>
              <a:rPr sz="1200" spc="-7" dirty="0">
                <a:latin typeface="Calibri"/>
                <a:cs typeface="Calibri"/>
              </a:rPr>
              <a:t>include:</a:t>
            </a:r>
            <a:r>
              <a:rPr sz="1200" spc="-11" dirty="0">
                <a:latin typeface="Calibri"/>
                <a:cs typeface="Calibri"/>
              </a:rPr>
              <a:t> </a:t>
            </a:r>
            <a:r>
              <a:rPr sz="1200" dirty="0">
                <a:latin typeface="Calibri"/>
                <a:cs typeface="Calibri"/>
              </a:rPr>
              <a:t>1.</a:t>
            </a:r>
            <a:r>
              <a:rPr sz="1200" spc="-11" dirty="0">
                <a:latin typeface="Calibri"/>
                <a:cs typeface="Calibri"/>
              </a:rPr>
              <a:t> </a:t>
            </a:r>
            <a:r>
              <a:rPr sz="1200" spc="-7" dirty="0">
                <a:latin typeface="Calibri"/>
                <a:cs typeface="Calibri"/>
              </a:rPr>
              <a:t>Subject</a:t>
            </a:r>
            <a:r>
              <a:rPr sz="1200" spc="-13" dirty="0">
                <a:latin typeface="Calibri"/>
                <a:cs typeface="Calibri"/>
              </a:rPr>
              <a:t> </a:t>
            </a:r>
            <a:r>
              <a:rPr sz="1200" dirty="0">
                <a:latin typeface="Calibri"/>
                <a:cs typeface="Calibri"/>
              </a:rPr>
              <a:t>matter</a:t>
            </a:r>
            <a:r>
              <a:rPr sz="1200" spc="-4" dirty="0">
                <a:latin typeface="Calibri"/>
                <a:cs typeface="Calibri"/>
              </a:rPr>
              <a:t> </a:t>
            </a:r>
            <a:r>
              <a:rPr sz="1200" spc="-7" dirty="0">
                <a:latin typeface="Calibri"/>
                <a:cs typeface="Calibri"/>
              </a:rPr>
              <a:t>assessed</a:t>
            </a:r>
            <a:r>
              <a:rPr sz="1200" spc="-17" dirty="0">
                <a:latin typeface="Calibri"/>
                <a:cs typeface="Calibri"/>
              </a:rPr>
              <a:t> </a:t>
            </a:r>
            <a:r>
              <a:rPr sz="1200" dirty="0">
                <a:latin typeface="Calibri"/>
                <a:cs typeface="Calibri"/>
              </a:rPr>
              <a:t>2.</a:t>
            </a:r>
            <a:r>
              <a:rPr sz="1200" spc="-20" dirty="0">
                <a:latin typeface="Calibri"/>
                <a:cs typeface="Calibri"/>
              </a:rPr>
              <a:t> </a:t>
            </a:r>
            <a:r>
              <a:rPr sz="1200" dirty="0">
                <a:latin typeface="Calibri"/>
                <a:cs typeface="Calibri"/>
              </a:rPr>
              <a:t>Purpose</a:t>
            </a:r>
            <a:r>
              <a:rPr sz="1200" spc="-4" dirty="0">
                <a:latin typeface="Calibri"/>
                <a:cs typeface="Calibri"/>
              </a:rPr>
              <a:t> </a:t>
            </a:r>
            <a:r>
              <a:rPr sz="1200" dirty="0">
                <a:latin typeface="Calibri"/>
                <a:cs typeface="Calibri"/>
              </a:rPr>
              <a:t>of</a:t>
            </a:r>
            <a:r>
              <a:rPr sz="1200" spc="-11" dirty="0">
                <a:latin typeface="Calibri"/>
                <a:cs typeface="Calibri"/>
              </a:rPr>
              <a:t> </a:t>
            </a:r>
            <a:r>
              <a:rPr sz="1200" spc="-17" dirty="0">
                <a:latin typeface="Calibri"/>
                <a:cs typeface="Calibri"/>
              </a:rPr>
              <a:t>the </a:t>
            </a:r>
            <a:r>
              <a:rPr sz="1200" spc="-7" dirty="0">
                <a:latin typeface="Calibri"/>
                <a:cs typeface="Calibri"/>
              </a:rPr>
              <a:t>assessment</a:t>
            </a:r>
            <a:r>
              <a:rPr sz="1200" spc="-13" dirty="0">
                <a:latin typeface="Calibri"/>
                <a:cs typeface="Calibri"/>
              </a:rPr>
              <a:t> </a:t>
            </a:r>
            <a:r>
              <a:rPr sz="1200" dirty="0">
                <a:latin typeface="Calibri"/>
                <a:cs typeface="Calibri"/>
              </a:rPr>
              <a:t>3.</a:t>
            </a:r>
            <a:r>
              <a:rPr sz="1200" spc="-7" dirty="0">
                <a:latin typeface="Calibri"/>
                <a:cs typeface="Calibri"/>
              </a:rPr>
              <a:t> Source</a:t>
            </a:r>
            <a:r>
              <a:rPr sz="1200" spc="-11" dirty="0">
                <a:latin typeface="Calibri"/>
                <a:cs typeface="Calibri"/>
              </a:rPr>
              <a:t> </a:t>
            </a:r>
            <a:r>
              <a:rPr sz="1200" dirty="0">
                <a:latin typeface="Calibri"/>
                <a:cs typeface="Calibri"/>
              </a:rPr>
              <a:t>of</a:t>
            </a:r>
            <a:r>
              <a:rPr sz="1200" spc="-7" dirty="0">
                <a:latin typeface="Calibri"/>
                <a:cs typeface="Calibri"/>
              </a:rPr>
              <a:t> </a:t>
            </a:r>
            <a:r>
              <a:rPr sz="1200" dirty="0">
                <a:latin typeface="Calibri"/>
                <a:cs typeface="Calibri"/>
              </a:rPr>
              <a:t>the</a:t>
            </a:r>
            <a:r>
              <a:rPr sz="1200" spc="-11" dirty="0">
                <a:latin typeface="Calibri"/>
                <a:cs typeface="Calibri"/>
              </a:rPr>
              <a:t> </a:t>
            </a:r>
            <a:r>
              <a:rPr sz="1200" spc="-7" dirty="0">
                <a:latin typeface="Calibri"/>
                <a:cs typeface="Calibri"/>
              </a:rPr>
              <a:t>requirement, </a:t>
            </a:r>
            <a:r>
              <a:rPr sz="1200" dirty="0">
                <a:latin typeface="Calibri"/>
                <a:cs typeface="Calibri"/>
              </a:rPr>
              <a:t>and</a:t>
            </a:r>
            <a:r>
              <a:rPr sz="1200" spc="-13" dirty="0">
                <a:latin typeface="Calibri"/>
                <a:cs typeface="Calibri"/>
              </a:rPr>
              <a:t> </a:t>
            </a:r>
            <a:r>
              <a:rPr sz="1200" dirty="0">
                <a:latin typeface="Calibri"/>
                <a:cs typeface="Calibri"/>
              </a:rPr>
              <a:t>if</a:t>
            </a:r>
            <a:r>
              <a:rPr sz="1200" spc="-7" dirty="0">
                <a:latin typeface="Calibri"/>
                <a:cs typeface="Calibri"/>
              </a:rPr>
              <a:t> information</a:t>
            </a:r>
            <a:r>
              <a:rPr sz="1200" spc="-11" dirty="0">
                <a:latin typeface="Calibri"/>
                <a:cs typeface="Calibri"/>
              </a:rPr>
              <a:t> </a:t>
            </a:r>
            <a:r>
              <a:rPr sz="1200" dirty="0">
                <a:latin typeface="Calibri"/>
                <a:cs typeface="Calibri"/>
              </a:rPr>
              <a:t>that</a:t>
            </a:r>
            <a:r>
              <a:rPr sz="1200" spc="-7" dirty="0">
                <a:latin typeface="Calibri"/>
                <a:cs typeface="Calibri"/>
              </a:rPr>
              <a:t> includes</a:t>
            </a:r>
            <a:r>
              <a:rPr sz="1200" dirty="0">
                <a:latin typeface="Calibri"/>
                <a:cs typeface="Calibri"/>
              </a:rPr>
              <a:t> a)</a:t>
            </a:r>
            <a:r>
              <a:rPr sz="1200" spc="-13" dirty="0">
                <a:latin typeface="Calibri"/>
                <a:cs typeface="Calibri"/>
              </a:rPr>
              <a:t> </a:t>
            </a:r>
            <a:r>
              <a:rPr sz="1200" dirty="0">
                <a:latin typeface="Calibri"/>
                <a:cs typeface="Calibri"/>
              </a:rPr>
              <a:t>Length</a:t>
            </a:r>
            <a:r>
              <a:rPr sz="1200" spc="-4" dirty="0">
                <a:latin typeface="Calibri"/>
                <a:cs typeface="Calibri"/>
              </a:rPr>
              <a:t> </a:t>
            </a:r>
            <a:r>
              <a:rPr sz="1200" spc="-17" dirty="0">
                <a:latin typeface="Calibri"/>
                <a:cs typeface="Calibri"/>
              </a:rPr>
              <a:t>of </a:t>
            </a:r>
            <a:r>
              <a:rPr sz="1200" dirty="0">
                <a:latin typeface="Calibri"/>
                <a:cs typeface="Calibri"/>
              </a:rPr>
              <a:t>time</a:t>
            </a:r>
            <a:r>
              <a:rPr sz="1200" spc="-31" dirty="0">
                <a:latin typeface="Calibri"/>
                <a:cs typeface="Calibri"/>
              </a:rPr>
              <a:t> </a:t>
            </a:r>
            <a:r>
              <a:rPr sz="1200" spc="-7" dirty="0">
                <a:latin typeface="Calibri"/>
                <a:cs typeface="Calibri"/>
              </a:rPr>
              <a:t>expected</a:t>
            </a:r>
            <a:r>
              <a:rPr sz="1200" spc="-17" dirty="0">
                <a:latin typeface="Calibri"/>
                <a:cs typeface="Calibri"/>
              </a:rPr>
              <a:t> </a:t>
            </a:r>
            <a:r>
              <a:rPr sz="1200" dirty="0">
                <a:latin typeface="Calibri"/>
                <a:cs typeface="Calibri"/>
              </a:rPr>
              <a:t>and</a:t>
            </a:r>
            <a:r>
              <a:rPr sz="1200" spc="-24" dirty="0">
                <a:latin typeface="Calibri"/>
                <a:cs typeface="Calibri"/>
              </a:rPr>
              <a:t> </a:t>
            </a:r>
            <a:r>
              <a:rPr sz="1200" dirty="0">
                <a:latin typeface="Calibri"/>
                <a:cs typeface="Calibri"/>
              </a:rPr>
              <a:t>schedule</a:t>
            </a:r>
            <a:r>
              <a:rPr sz="1200" spc="-17" dirty="0">
                <a:latin typeface="Calibri"/>
                <a:cs typeface="Calibri"/>
              </a:rPr>
              <a:t> </a:t>
            </a:r>
            <a:r>
              <a:rPr sz="1200" dirty="0">
                <a:latin typeface="Calibri"/>
                <a:cs typeface="Calibri"/>
              </a:rPr>
              <a:t>for</a:t>
            </a:r>
            <a:r>
              <a:rPr sz="1200" spc="-11" dirty="0">
                <a:latin typeface="Calibri"/>
                <a:cs typeface="Calibri"/>
              </a:rPr>
              <a:t> </a:t>
            </a:r>
            <a:r>
              <a:rPr sz="1200" dirty="0">
                <a:latin typeface="Calibri"/>
                <a:cs typeface="Calibri"/>
              </a:rPr>
              <a:t>the</a:t>
            </a:r>
            <a:r>
              <a:rPr sz="1200" spc="-13" dirty="0">
                <a:latin typeface="Calibri"/>
                <a:cs typeface="Calibri"/>
              </a:rPr>
              <a:t> </a:t>
            </a:r>
            <a:r>
              <a:rPr sz="1200" spc="-7" dirty="0">
                <a:latin typeface="Calibri"/>
                <a:cs typeface="Calibri"/>
              </a:rPr>
              <a:t>assessments</a:t>
            </a:r>
            <a:r>
              <a:rPr sz="1200" spc="-11" dirty="0">
                <a:latin typeface="Calibri"/>
                <a:cs typeface="Calibri"/>
              </a:rPr>
              <a:t> </a:t>
            </a:r>
            <a:r>
              <a:rPr sz="1200" dirty="0">
                <a:latin typeface="Calibri"/>
                <a:cs typeface="Calibri"/>
              </a:rPr>
              <a:t>b)</a:t>
            </a:r>
            <a:r>
              <a:rPr sz="1200" spc="-13" dirty="0">
                <a:latin typeface="Calibri"/>
                <a:cs typeface="Calibri"/>
              </a:rPr>
              <a:t> </a:t>
            </a:r>
            <a:r>
              <a:rPr sz="1200" dirty="0">
                <a:latin typeface="Calibri"/>
                <a:cs typeface="Calibri"/>
              </a:rPr>
              <a:t>Time</a:t>
            </a:r>
            <a:r>
              <a:rPr sz="1200" spc="-11" dirty="0">
                <a:latin typeface="Calibri"/>
                <a:cs typeface="Calibri"/>
              </a:rPr>
              <a:t> </a:t>
            </a:r>
            <a:r>
              <a:rPr sz="1200" dirty="0">
                <a:latin typeface="Calibri"/>
                <a:cs typeface="Calibri"/>
              </a:rPr>
              <a:t>and</a:t>
            </a:r>
            <a:r>
              <a:rPr sz="1200" spc="-20" dirty="0">
                <a:latin typeface="Calibri"/>
                <a:cs typeface="Calibri"/>
              </a:rPr>
              <a:t> </a:t>
            </a:r>
            <a:r>
              <a:rPr sz="1200" spc="-7" dirty="0">
                <a:latin typeface="Calibri"/>
                <a:cs typeface="Calibri"/>
              </a:rPr>
              <a:t>format</a:t>
            </a:r>
            <a:r>
              <a:rPr sz="1200" spc="-13" dirty="0">
                <a:latin typeface="Calibri"/>
                <a:cs typeface="Calibri"/>
              </a:rPr>
              <a:t> </a:t>
            </a:r>
            <a:r>
              <a:rPr sz="1200" dirty="0">
                <a:latin typeface="Calibri"/>
                <a:cs typeface="Calibri"/>
              </a:rPr>
              <a:t>for</a:t>
            </a:r>
            <a:r>
              <a:rPr sz="1200" spc="-11" dirty="0">
                <a:latin typeface="Calibri"/>
                <a:cs typeface="Calibri"/>
              </a:rPr>
              <a:t> </a:t>
            </a:r>
            <a:r>
              <a:rPr sz="1200" spc="-7" dirty="0">
                <a:latin typeface="Calibri"/>
                <a:cs typeface="Calibri"/>
              </a:rPr>
              <a:t>disseminating results.</a:t>
            </a:r>
            <a:endParaRPr sz="1200" dirty="0">
              <a:latin typeface="Calibri"/>
              <a:ea typeface="Calibri"/>
              <a:cs typeface="Calibri"/>
            </a:endParaRPr>
          </a:p>
          <a:p>
            <a:pPr>
              <a:spcBef>
                <a:spcPts val="37"/>
              </a:spcBef>
              <a:buFont typeface="Symbol"/>
              <a:buChar char=""/>
            </a:pPr>
            <a:endParaRPr sz="1200" dirty="0">
              <a:latin typeface="Calibri"/>
              <a:cs typeface="Calibri"/>
            </a:endParaRPr>
          </a:p>
          <a:p>
            <a:pPr marL="184150" marR="607060" indent="-156210">
              <a:lnSpc>
                <a:spcPct val="100699"/>
              </a:lnSpc>
              <a:buFont typeface="Symbol"/>
              <a:buChar char=""/>
              <a:tabLst>
                <a:tab pos="184000" algn="l"/>
                <a:tab pos="184865" algn="l"/>
              </a:tabLst>
            </a:pPr>
            <a:r>
              <a:rPr sz="1200" dirty="0">
                <a:latin typeface="Calibri"/>
                <a:cs typeface="Calibri"/>
              </a:rPr>
              <a:t>Request</a:t>
            </a:r>
            <a:r>
              <a:rPr sz="1200" spc="-20" dirty="0">
                <a:latin typeface="Calibri"/>
                <a:cs typeface="Calibri"/>
              </a:rPr>
              <a:t> </a:t>
            </a:r>
            <a:r>
              <a:rPr sz="1200" spc="-7" dirty="0">
                <a:latin typeface="Calibri"/>
                <a:cs typeface="Calibri"/>
              </a:rPr>
              <a:t>information</a:t>
            </a:r>
            <a:r>
              <a:rPr sz="1200" spc="-13" dirty="0">
                <a:latin typeface="Calibri"/>
                <a:cs typeface="Calibri"/>
              </a:rPr>
              <a:t> </a:t>
            </a:r>
            <a:r>
              <a:rPr sz="1200" spc="-7" dirty="0">
                <a:latin typeface="Calibri"/>
                <a:cs typeface="Calibri"/>
              </a:rPr>
              <a:t>regarding</a:t>
            </a:r>
            <a:r>
              <a:rPr sz="1200" spc="-13" dirty="0">
                <a:latin typeface="Calibri"/>
                <a:cs typeface="Calibri"/>
              </a:rPr>
              <a:t> </a:t>
            </a:r>
            <a:r>
              <a:rPr sz="1200" dirty="0">
                <a:latin typeface="Calibri"/>
                <a:cs typeface="Calibri"/>
              </a:rPr>
              <a:t>any</a:t>
            </a:r>
            <a:r>
              <a:rPr sz="1200" spc="-17" dirty="0">
                <a:latin typeface="Calibri"/>
                <a:cs typeface="Calibri"/>
              </a:rPr>
              <a:t> </a:t>
            </a:r>
            <a:r>
              <a:rPr sz="1200" dirty="0">
                <a:latin typeface="Calibri"/>
                <a:cs typeface="Calibri"/>
              </a:rPr>
              <a:t>State</a:t>
            </a:r>
            <a:r>
              <a:rPr sz="1200" spc="-17" dirty="0">
                <a:latin typeface="Calibri"/>
                <a:cs typeface="Calibri"/>
              </a:rPr>
              <a:t> </a:t>
            </a:r>
            <a:r>
              <a:rPr sz="1200" dirty="0">
                <a:latin typeface="Calibri"/>
                <a:cs typeface="Calibri"/>
              </a:rPr>
              <a:t>or</a:t>
            </a:r>
            <a:r>
              <a:rPr sz="1200" spc="-7" dirty="0">
                <a:latin typeface="Calibri"/>
                <a:cs typeface="Calibri"/>
              </a:rPr>
              <a:t> </a:t>
            </a:r>
            <a:r>
              <a:rPr sz="1200" dirty="0">
                <a:latin typeface="Calibri"/>
                <a:cs typeface="Calibri"/>
              </a:rPr>
              <a:t>local</a:t>
            </a:r>
            <a:r>
              <a:rPr sz="1200" spc="-13" dirty="0">
                <a:latin typeface="Calibri"/>
                <a:cs typeface="Calibri"/>
              </a:rPr>
              <a:t> </a:t>
            </a:r>
            <a:r>
              <a:rPr sz="1200" spc="-7" dirty="0">
                <a:latin typeface="Calibri"/>
                <a:cs typeface="Calibri"/>
              </a:rPr>
              <a:t>educational</a:t>
            </a:r>
            <a:r>
              <a:rPr sz="1200" spc="-11" dirty="0">
                <a:latin typeface="Calibri"/>
                <a:cs typeface="Calibri"/>
              </a:rPr>
              <a:t> </a:t>
            </a:r>
            <a:r>
              <a:rPr sz="1200" dirty="0">
                <a:latin typeface="Calibri"/>
                <a:cs typeface="Calibri"/>
              </a:rPr>
              <a:t>agency</a:t>
            </a:r>
            <a:r>
              <a:rPr sz="1200" spc="-13" dirty="0">
                <a:latin typeface="Calibri"/>
                <a:cs typeface="Calibri"/>
              </a:rPr>
              <a:t> </a:t>
            </a:r>
            <a:r>
              <a:rPr sz="1200" spc="-7" dirty="0">
                <a:latin typeface="Calibri"/>
                <a:cs typeface="Calibri"/>
              </a:rPr>
              <a:t>policy</a:t>
            </a:r>
            <a:r>
              <a:rPr sz="1200" spc="-20" dirty="0">
                <a:latin typeface="Calibri"/>
                <a:cs typeface="Calibri"/>
              </a:rPr>
              <a:t> </a:t>
            </a:r>
            <a:r>
              <a:rPr sz="1200" spc="-7" dirty="0">
                <a:latin typeface="Calibri"/>
                <a:cs typeface="Calibri"/>
              </a:rPr>
              <a:t>regarding </a:t>
            </a:r>
            <a:r>
              <a:rPr sz="1200" dirty="0">
                <a:latin typeface="Calibri"/>
                <a:cs typeface="Calibri"/>
              </a:rPr>
              <a:t>student</a:t>
            </a:r>
            <a:r>
              <a:rPr sz="1200" spc="-20" dirty="0">
                <a:latin typeface="Calibri"/>
                <a:cs typeface="Calibri"/>
              </a:rPr>
              <a:t> </a:t>
            </a:r>
            <a:r>
              <a:rPr sz="1200" spc="-7" dirty="0">
                <a:latin typeface="Calibri"/>
                <a:cs typeface="Calibri"/>
              </a:rPr>
              <a:t>participation</a:t>
            </a:r>
            <a:r>
              <a:rPr sz="1200" spc="-24" dirty="0">
                <a:latin typeface="Calibri"/>
                <a:cs typeface="Calibri"/>
              </a:rPr>
              <a:t> </a:t>
            </a:r>
            <a:r>
              <a:rPr sz="1200" dirty="0">
                <a:latin typeface="Calibri"/>
                <a:cs typeface="Calibri"/>
              </a:rPr>
              <a:t>in</a:t>
            </a:r>
            <a:r>
              <a:rPr sz="1200" spc="-24" dirty="0">
                <a:latin typeface="Calibri"/>
                <a:cs typeface="Calibri"/>
              </a:rPr>
              <a:t> </a:t>
            </a:r>
            <a:r>
              <a:rPr sz="1200" dirty="0">
                <a:latin typeface="Calibri"/>
                <a:cs typeface="Calibri"/>
              </a:rPr>
              <a:t>any</a:t>
            </a:r>
            <a:r>
              <a:rPr sz="1200" spc="-17" dirty="0">
                <a:latin typeface="Calibri"/>
                <a:cs typeface="Calibri"/>
              </a:rPr>
              <a:t> </a:t>
            </a:r>
            <a:r>
              <a:rPr sz="1200" dirty="0">
                <a:latin typeface="Calibri"/>
                <a:cs typeface="Calibri"/>
              </a:rPr>
              <a:t>mandated</a:t>
            </a:r>
            <a:r>
              <a:rPr sz="1200" spc="-20" dirty="0">
                <a:latin typeface="Calibri"/>
                <a:cs typeface="Calibri"/>
              </a:rPr>
              <a:t> </a:t>
            </a:r>
            <a:r>
              <a:rPr sz="1200" dirty="0">
                <a:latin typeface="Calibri"/>
                <a:cs typeface="Calibri"/>
              </a:rPr>
              <a:t>assessments.</a:t>
            </a:r>
            <a:r>
              <a:rPr sz="1200" spc="153" dirty="0">
                <a:latin typeface="Calibri"/>
                <a:cs typeface="Calibri"/>
              </a:rPr>
              <a:t> </a:t>
            </a:r>
            <a:r>
              <a:rPr sz="1200" dirty="0">
                <a:latin typeface="Calibri"/>
                <a:cs typeface="Calibri"/>
              </a:rPr>
              <a:t>The</a:t>
            </a:r>
            <a:r>
              <a:rPr sz="1200" spc="-13" dirty="0">
                <a:latin typeface="Calibri"/>
                <a:cs typeface="Calibri"/>
              </a:rPr>
              <a:t> </a:t>
            </a:r>
            <a:r>
              <a:rPr sz="1200" spc="-7" dirty="0">
                <a:latin typeface="Calibri"/>
                <a:cs typeface="Calibri"/>
              </a:rPr>
              <a:t>information</a:t>
            </a:r>
            <a:r>
              <a:rPr sz="1200" spc="-20" dirty="0">
                <a:latin typeface="Calibri"/>
                <a:cs typeface="Calibri"/>
              </a:rPr>
              <a:t> </a:t>
            </a:r>
            <a:r>
              <a:rPr sz="1200" dirty="0">
                <a:latin typeface="Calibri"/>
                <a:cs typeface="Calibri"/>
              </a:rPr>
              <a:t>must</a:t>
            </a:r>
            <a:r>
              <a:rPr sz="1200" spc="-27" dirty="0">
                <a:latin typeface="Calibri"/>
                <a:cs typeface="Calibri"/>
              </a:rPr>
              <a:t> </a:t>
            </a:r>
            <a:r>
              <a:rPr sz="1200" spc="-7" dirty="0">
                <a:latin typeface="Calibri"/>
                <a:cs typeface="Calibri"/>
              </a:rPr>
              <a:t>include</a:t>
            </a:r>
            <a:r>
              <a:rPr sz="1200" spc="-13" dirty="0">
                <a:latin typeface="Calibri"/>
                <a:cs typeface="Calibri"/>
              </a:rPr>
              <a:t> </a:t>
            </a:r>
            <a:r>
              <a:rPr sz="1200" spc="-34" dirty="0">
                <a:latin typeface="Calibri"/>
                <a:cs typeface="Calibri"/>
              </a:rPr>
              <a:t>a </a:t>
            </a:r>
            <a:r>
              <a:rPr sz="1200" dirty="0">
                <a:latin typeface="Calibri"/>
                <a:cs typeface="Calibri"/>
              </a:rPr>
              <a:t>policy,</a:t>
            </a:r>
            <a:r>
              <a:rPr sz="1200" spc="-20" dirty="0">
                <a:latin typeface="Calibri"/>
                <a:cs typeface="Calibri"/>
              </a:rPr>
              <a:t> </a:t>
            </a:r>
            <a:r>
              <a:rPr sz="1200" spc="-7" dirty="0">
                <a:latin typeface="Calibri"/>
                <a:cs typeface="Calibri"/>
              </a:rPr>
              <a:t>procedure,</a:t>
            </a:r>
            <a:r>
              <a:rPr sz="1200" spc="-20" dirty="0">
                <a:latin typeface="Calibri"/>
                <a:cs typeface="Calibri"/>
              </a:rPr>
              <a:t> </a:t>
            </a:r>
            <a:r>
              <a:rPr sz="1200" dirty="0">
                <a:latin typeface="Calibri"/>
                <a:cs typeface="Calibri"/>
              </a:rPr>
              <a:t>or</a:t>
            </a:r>
            <a:r>
              <a:rPr sz="1200" spc="-4" dirty="0">
                <a:latin typeface="Calibri"/>
                <a:cs typeface="Calibri"/>
              </a:rPr>
              <a:t> </a:t>
            </a:r>
            <a:r>
              <a:rPr sz="1200" spc="-7" dirty="0">
                <a:latin typeface="Calibri"/>
                <a:cs typeface="Calibri"/>
              </a:rPr>
              <a:t>parental</a:t>
            </a:r>
            <a:r>
              <a:rPr sz="1200" spc="-24" dirty="0">
                <a:latin typeface="Calibri"/>
                <a:cs typeface="Calibri"/>
              </a:rPr>
              <a:t> </a:t>
            </a:r>
            <a:r>
              <a:rPr sz="1200" dirty="0">
                <a:latin typeface="Calibri"/>
                <a:cs typeface="Calibri"/>
              </a:rPr>
              <a:t>right</a:t>
            </a:r>
            <a:r>
              <a:rPr sz="1200" spc="-13" dirty="0">
                <a:latin typeface="Calibri"/>
                <a:cs typeface="Calibri"/>
              </a:rPr>
              <a:t> </a:t>
            </a:r>
            <a:r>
              <a:rPr sz="1200" dirty="0">
                <a:latin typeface="Calibri"/>
                <a:cs typeface="Calibri"/>
              </a:rPr>
              <a:t>to</a:t>
            </a:r>
            <a:r>
              <a:rPr sz="1200" spc="-17" dirty="0">
                <a:latin typeface="Calibri"/>
                <a:cs typeface="Calibri"/>
              </a:rPr>
              <a:t> </a:t>
            </a:r>
            <a:r>
              <a:rPr sz="1200" dirty="0">
                <a:latin typeface="Calibri"/>
                <a:cs typeface="Calibri"/>
              </a:rPr>
              <a:t>opt</a:t>
            </a:r>
            <a:r>
              <a:rPr sz="1200" spc="-17"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child</a:t>
            </a:r>
            <a:r>
              <a:rPr sz="1200" spc="-13" dirty="0">
                <a:latin typeface="Calibri"/>
                <a:cs typeface="Calibri"/>
              </a:rPr>
              <a:t> </a:t>
            </a:r>
            <a:r>
              <a:rPr sz="1200" dirty="0">
                <a:latin typeface="Calibri"/>
                <a:cs typeface="Calibri"/>
              </a:rPr>
              <a:t>out</a:t>
            </a:r>
            <a:r>
              <a:rPr sz="1200" spc="-24" dirty="0">
                <a:latin typeface="Calibri"/>
                <a:cs typeface="Calibri"/>
              </a:rPr>
              <a:t> </a:t>
            </a:r>
            <a:r>
              <a:rPr sz="1200" dirty="0">
                <a:latin typeface="Calibri"/>
                <a:cs typeface="Calibri"/>
              </a:rPr>
              <a:t>of</a:t>
            </a:r>
            <a:r>
              <a:rPr sz="1200" spc="-24" dirty="0">
                <a:latin typeface="Calibri"/>
                <a:cs typeface="Calibri"/>
              </a:rPr>
              <a:t> </a:t>
            </a:r>
            <a:r>
              <a:rPr sz="1200" dirty="0">
                <a:latin typeface="Calibri"/>
                <a:cs typeface="Calibri"/>
              </a:rPr>
              <a:t>such</a:t>
            </a:r>
            <a:r>
              <a:rPr sz="1200" spc="-11" dirty="0">
                <a:latin typeface="Calibri"/>
                <a:cs typeface="Calibri"/>
              </a:rPr>
              <a:t> </a:t>
            </a:r>
            <a:r>
              <a:rPr sz="1200" spc="-7" dirty="0">
                <a:latin typeface="Calibri"/>
                <a:cs typeface="Calibri"/>
              </a:rPr>
              <a:t>assessment,</a:t>
            </a:r>
            <a:r>
              <a:rPr sz="1200" spc="-17" dirty="0">
                <a:latin typeface="Calibri"/>
                <a:cs typeface="Calibri"/>
              </a:rPr>
              <a:t> </a:t>
            </a:r>
            <a:r>
              <a:rPr sz="1200" spc="-7" dirty="0">
                <a:latin typeface="Calibri"/>
                <a:cs typeface="Calibri"/>
              </a:rPr>
              <a:t>where applicable.</a:t>
            </a:r>
            <a:endParaRPr sz="1200" dirty="0">
              <a:latin typeface="Calibri"/>
              <a:ea typeface="Calibri"/>
              <a:cs typeface="Calibri"/>
            </a:endParaRPr>
          </a:p>
          <a:p>
            <a:pPr>
              <a:lnSpc>
                <a:spcPct val="100000"/>
              </a:lnSpc>
            </a:pPr>
            <a:endParaRPr sz="1200" dirty="0">
              <a:latin typeface="Calibri"/>
              <a:cs typeface="Calibri"/>
            </a:endParaRPr>
          </a:p>
          <a:p>
            <a:pPr>
              <a:spcBef>
                <a:spcPts val="7"/>
              </a:spcBef>
            </a:pPr>
            <a:endParaRPr sz="1200" dirty="0">
              <a:latin typeface="Calibri"/>
              <a:cs typeface="Calibri"/>
            </a:endParaRPr>
          </a:p>
          <a:p>
            <a:pPr marL="29845" marR="3175">
              <a:lnSpc>
                <a:spcPct val="101699"/>
              </a:lnSpc>
              <a:spcBef>
                <a:spcPts val="4"/>
              </a:spcBef>
            </a:pPr>
            <a:r>
              <a:rPr sz="1200" dirty="0">
                <a:latin typeface="Calibri"/>
                <a:cs typeface="Calibri"/>
              </a:rPr>
              <a:t>The</a:t>
            </a:r>
            <a:r>
              <a:rPr sz="1200" spc="75" dirty="0">
                <a:latin typeface="Calibri"/>
                <a:cs typeface="Calibri"/>
              </a:rPr>
              <a:t> </a:t>
            </a:r>
            <a:r>
              <a:rPr sz="1200" dirty="0">
                <a:latin typeface="Calibri"/>
                <a:cs typeface="Calibri"/>
              </a:rPr>
              <a:t>information</a:t>
            </a:r>
            <a:r>
              <a:rPr sz="1200" spc="61" dirty="0">
                <a:latin typeface="Calibri"/>
                <a:cs typeface="Calibri"/>
              </a:rPr>
              <a:t> </a:t>
            </a:r>
            <a:r>
              <a:rPr sz="1200" dirty="0">
                <a:latin typeface="Calibri"/>
                <a:cs typeface="Calibri"/>
              </a:rPr>
              <a:t>regarding</a:t>
            </a:r>
            <a:r>
              <a:rPr sz="1200" spc="75" dirty="0">
                <a:latin typeface="Calibri"/>
                <a:cs typeface="Calibri"/>
              </a:rPr>
              <a:t> </a:t>
            </a:r>
            <a:r>
              <a:rPr sz="1200" dirty="0">
                <a:latin typeface="Calibri"/>
                <a:cs typeface="Calibri"/>
              </a:rPr>
              <a:t>teacher’s</a:t>
            </a:r>
            <a:r>
              <a:rPr sz="1200" spc="92" dirty="0">
                <a:latin typeface="Calibri"/>
                <a:cs typeface="Calibri"/>
              </a:rPr>
              <a:t> </a:t>
            </a:r>
            <a:r>
              <a:rPr sz="1200" dirty="0">
                <a:latin typeface="Calibri"/>
                <a:cs typeface="Calibri"/>
              </a:rPr>
              <a:t>qualifications</a:t>
            </a:r>
            <a:r>
              <a:rPr sz="1200" spc="96" dirty="0">
                <a:latin typeface="Calibri"/>
                <a:cs typeface="Calibri"/>
              </a:rPr>
              <a:t> </a:t>
            </a:r>
            <a:r>
              <a:rPr sz="1200" dirty="0">
                <a:latin typeface="Calibri"/>
                <a:cs typeface="Calibri"/>
              </a:rPr>
              <a:t>in</a:t>
            </a:r>
            <a:r>
              <a:rPr sz="1200" spc="65" dirty="0">
                <a:latin typeface="Calibri"/>
                <a:cs typeface="Calibri"/>
              </a:rPr>
              <a:t> </a:t>
            </a:r>
            <a:r>
              <a:rPr sz="1200" dirty="0">
                <a:latin typeface="Calibri"/>
                <a:cs typeface="Calibri"/>
              </a:rPr>
              <a:t>accordance</a:t>
            </a:r>
            <a:r>
              <a:rPr sz="1200" spc="75" dirty="0">
                <a:latin typeface="Calibri"/>
                <a:cs typeface="Calibri"/>
              </a:rPr>
              <a:t> </a:t>
            </a:r>
            <a:r>
              <a:rPr sz="1200" dirty="0">
                <a:latin typeface="Calibri"/>
                <a:cs typeface="Calibri"/>
              </a:rPr>
              <a:t>with</a:t>
            </a:r>
            <a:r>
              <a:rPr sz="1200" spc="55" dirty="0">
                <a:latin typeface="Calibri"/>
                <a:cs typeface="Calibri"/>
              </a:rPr>
              <a:t> </a:t>
            </a:r>
            <a:r>
              <a:rPr sz="1200" spc="48" dirty="0">
                <a:latin typeface="Calibri"/>
                <a:cs typeface="Calibri"/>
              </a:rPr>
              <a:t>the</a:t>
            </a:r>
            <a:r>
              <a:rPr sz="1200" spc="136" dirty="0">
                <a:latin typeface="Calibri"/>
                <a:cs typeface="Calibri"/>
              </a:rPr>
              <a:t> </a:t>
            </a:r>
            <a:r>
              <a:rPr sz="1200" dirty="0">
                <a:latin typeface="Calibri"/>
                <a:cs typeface="Calibri"/>
              </a:rPr>
              <a:t>Every</a:t>
            </a:r>
            <a:r>
              <a:rPr sz="1200" spc="-20" dirty="0">
                <a:latin typeface="Calibri"/>
                <a:cs typeface="Calibri"/>
              </a:rPr>
              <a:t> </a:t>
            </a:r>
            <a:r>
              <a:rPr sz="1200" dirty="0">
                <a:latin typeface="Calibri"/>
                <a:cs typeface="Calibri"/>
              </a:rPr>
              <a:t>Student</a:t>
            </a:r>
            <a:r>
              <a:rPr sz="1200" spc="-17" dirty="0">
                <a:latin typeface="Calibri"/>
                <a:cs typeface="Calibri"/>
              </a:rPr>
              <a:t> </a:t>
            </a:r>
            <a:r>
              <a:rPr sz="1200" spc="-7" dirty="0">
                <a:latin typeface="Calibri"/>
                <a:cs typeface="Calibri"/>
              </a:rPr>
              <a:t>Succeeds </a:t>
            </a:r>
            <a:r>
              <a:rPr sz="1200" dirty="0">
                <a:latin typeface="Calibri"/>
                <a:cs typeface="Calibri"/>
              </a:rPr>
              <a:t>Act</a:t>
            </a:r>
            <a:r>
              <a:rPr sz="1200" spc="55" dirty="0">
                <a:latin typeface="Calibri"/>
                <a:cs typeface="Calibri"/>
              </a:rPr>
              <a:t> </a:t>
            </a:r>
            <a:r>
              <a:rPr sz="1200" dirty="0">
                <a:latin typeface="Calibri"/>
                <a:cs typeface="Calibri"/>
              </a:rPr>
              <a:t>may</a:t>
            </a:r>
            <a:r>
              <a:rPr sz="1200" spc="85" dirty="0">
                <a:latin typeface="Calibri"/>
                <a:cs typeface="Calibri"/>
              </a:rPr>
              <a:t> </a:t>
            </a:r>
            <a:r>
              <a:rPr sz="1200" dirty="0">
                <a:latin typeface="Calibri"/>
                <a:cs typeface="Calibri"/>
              </a:rPr>
              <a:t>be</a:t>
            </a:r>
            <a:r>
              <a:rPr sz="1200" spc="109" dirty="0">
                <a:latin typeface="Calibri"/>
                <a:cs typeface="Calibri"/>
              </a:rPr>
              <a:t> </a:t>
            </a:r>
            <a:r>
              <a:rPr sz="1200" spc="-7" dirty="0">
                <a:latin typeface="Calibri"/>
                <a:cs typeface="Calibri"/>
              </a:rPr>
              <a:t>obtained</a:t>
            </a:r>
            <a:r>
              <a:rPr sz="1200" spc="-13" dirty="0">
                <a:latin typeface="Calibri"/>
                <a:cs typeface="Calibri"/>
              </a:rPr>
              <a:t> </a:t>
            </a:r>
            <a:r>
              <a:rPr sz="1200" dirty="0">
                <a:latin typeface="Calibri"/>
                <a:cs typeface="Calibri"/>
              </a:rPr>
              <a:t>through</a:t>
            </a:r>
            <a:r>
              <a:rPr sz="1200" spc="105" dirty="0">
                <a:latin typeface="Calibri"/>
                <a:cs typeface="Calibri"/>
              </a:rPr>
              <a:t> </a:t>
            </a:r>
            <a:r>
              <a:rPr sz="1200" dirty="0">
                <a:latin typeface="Calibri"/>
                <a:cs typeface="Calibri"/>
              </a:rPr>
              <a:t>the</a:t>
            </a:r>
            <a:r>
              <a:rPr sz="1200" spc="-24" dirty="0">
                <a:latin typeface="Calibri"/>
                <a:cs typeface="Calibri"/>
              </a:rPr>
              <a:t> </a:t>
            </a:r>
            <a:r>
              <a:rPr sz="1200" dirty="0">
                <a:latin typeface="Calibri"/>
                <a:cs typeface="Calibri"/>
              </a:rPr>
              <a:t>school</a:t>
            </a:r>
            <a:r>
              <a:rPr sz="1200" spc="-11" dirty="0">
                <a:latin typeface="Calibri"/>
                <a:cs typeface="Calibri"/>
              </a:rPr>
              <a:t> </a:t>
            </a:r>
            <a:r>
              <a:rPr sz="1200" dirty="0">
                <a:latin typeface="Calibri"/>
                <a:cs typeface="Calibri"/>
              </a:rPr>
              <a:t>district.</a:t>
            </a:r>
            <a:r>
              <a:rPr sz="1200" spc="160" dirty="0">
                <a:latin typeface="Calibri"/>
                <a:cs typeface="Calibri"/>
              </a:rPr>
              <a:t> </a:t>
            </a:r>
            <a:r>
              <a:rPr sz="1200" dirty="0">
                <a:latin typeface="Calibri"/>
                <a:cs typeface="Calibri"/>
              </a:rPr>
              <a:t>Please</a:t>
            </a:r>
            <a:r>
              <a:rPr sz="1200" spc="17" dirty="0">
                <a:latin typeface="Calibri"/>
                <a:cs typeface="Calibri"/>
              </a:rPr>
              <a:t> </a:t>
            </a:r>
            <a:r>
              <a:rPr sz="1200" dirty="0">
                <a:latin typeface="Calibri"/>
                <a:cs typeface="Calibri"/>
              </a:rPr>
              <a:t>feel</a:t>
            </a:r>
            <a:r>
              <a:rPr sz="1200" spc="7" dirty="0">
                <a:latin typeface="Calibri"/>
                <a:cs typeface="Calibri"/>
              </a:rPr>
              <a:t> </a:t>
            </a:r>
            <a:r>
              <a:rPr sz="1200" dirty="0">
                <a:latin typeface="Calibri"/>
                <a:cs typeface="Calibri"/>
              </a:rPr>
              <a:t>free</a:t>
            </a:r>
            <a:r>
              <a:rPr sz="1200" spc="20" dirty="0">
                <a:latin typeface="Calibri"/>
                <a:cs typeface="Calibri"/>
              </a:rPr>
              <a:t> </a:t>
            </a:r>
            <a:r>
              <a:rPr sz="1200" dirty="0">
                <a:latin typeface="Calibri"/>
                <a:cs typeface="Calibri"/>
              </a:rPr>
              <a:t>to</a:t>
            </a:r>
            <a:r>
              <a:rPr sz="1200" spc="4" dirty="0">
                <a:latin typeface="Calibri"/>
                <a:cs typeface="Calibri"/>
              </a:rPr>
              <a:t> </a:t>
            </a:r>
            <a:r>
              <a:rPr sz="1200" dirty="0">
                <a:latin typeface="Calibri"/>
                <a:cs typeface="Calibri"/>
              </a:rPr>
              <a:t>contact</a:t>
            </a:r>
            <a:r>
              <a:rPr sz="1200" spc="7" dirty="0">
                <a:latin typeface="Calibri"/>
                <a:cs typeface="Calibri"/>
              </a:rPr>
              <a:t> </a:t>
            </a:r>
            <a:r>
              <a:rPr sz="1200" dirty="0">
                <a:latin typeface="Calibri"/>
                <a:cs typeface="Calibri"/>
              </a:rPr>
              <a:t>the</a:t>
            </a:r>
            <a:r>
              <a:rPr sz="1200" spc="24" dirty="0">
                <a:latin typeface="Calibri"/>
                <a:cs typeface="Calibri"/>
              </a:rPr>
              <a:t> </a:t>
            </a:r>
            <a:r>
              <a:rPr sz="1200" dirty="0">
                <a:latin typeface="Calibri"/>
                <a:cs typeface="Calibri"/>
              </a:rPr>
              <a:t>WCSD</a:t>
            </a:r>
            <a:r>
              <a:rPr sz="1200" spc="27" dirty="0">
                <a:latin typeface="Calibri"/>
                <a:cs typeface="Calibri"/>
              </a:rPr>
              <a:t> </a:t>
            </a:r>
            <a:r>
              <a:rPr sz="1200" dirty="0">
                <a:latin typeface="Calibri"/>
                <a:cs typeface="Calibri"/>
              </a:rPr>
              <a:t>Title</a:t>
            </a:r>
            <a:r>
              <a:rPr sz="1200" spc="34" dirty="0">
                <a:latin typeface="Calibri"/>
                <a:cs typeface="Calibri"/>
              </a:rPr>
              <a:t> </a:t>
            </a:r>
            <a:r>
              <a:rPr sz="1200" dirty="0">
                <a:latin typeface="Calibri"/>
                <a:cs typeface="Calibri"/>
              </a:rPr>
              <a:t>I</a:t>
            </a:r>
            <a:r>
              <a:rPr sz="1200" spc="-20" dirty="0">
                <a:latin typeface="Calibri"/>
                <a:cs typeface="Calibri"/>
              </a:rPr>
              <a:t> </a:t>
            </a:r>
            <a:r>
              <a:rPr sz="1200" dirty="0">
                <a:latin typeface="Calibri"/>
                <a:cs typeface="Calibri"/>
              </a:rPr>
              <a:t>office</a:t>
            </a:r>
            <a:r>
              <a:rPr sz="1200" spc="-4" dirty="0">
                <a:latin typeface="Calibri"/>
                <a:cs typeface="Calibri"/>
              </a:rPr>
              <a:t> </a:t>
            </a:r>
            <a:r>
              <a:rPr sz="1200" spc="-17" dirty="0">
                <a:latin typeface="Calibri"/>
                <a:cs typeface="Calibri"/>
              </a:rPr>
              <a:t>or </a:t>
            </a:r>
            <a:r>
              <a:rPr sz="1200" dirty="0">
                <a:latin typeface="Calibri"/>
                <a:cs typeface="Calibri"/>
              </a:rPr>
              <a:t>The</a:t>
            </a:r>
            <a:r>
              <a:rPr sz="1200" spc="7" dirty="0">
                <a:latin typeface="Calibri"/>
                <a:cs typeface="Calibri"/>
              </a:rPr>
              <a:t> </a:t>
            </a:r>
            <a:r>
              <a:rPr sz="1200" dirty="0">
                <a:latin typeface="Calibri"/>
                <a:cs typeface="Calibri"/>
              </a:rPr>
              <a:t>Human</a:t>
            </a:r>
            <a:r>
              <a:rPr sz="1200" spc="17" dirty="0">
                <a:latin typeface="Calibri"/>
                <a:cs typeface="Calibri"/>
              </a:rPr>
              <a:t> </a:t>
            </a:r>
            <a:r>
              <a:rPr sz="1200" dirty="0">
                <a:latin typeface="Calibri"/>
                <a:cs typeface="Calibri"/>
              </a:rPr>
              <a:t>Resources</a:t>
            </a:r>
            <a:r>
              <a:rPr sz="1200" spc="24" dirty="0">
                <a:latin typeface="Calibri"/>
                <a:cs typeface="Calibri"/>
              </a:rPr>
              <a:t> </a:t>
            </a:r>
            <a:r>
              <a:rPr sz="1200" dirty="0">
                <a:latin typeface="Calibri"/>
                <a:cs typeface="Calibri"/>
              </a:rPr>
              <a:t>Department</a:t>
            </a:r>
            <a:r>
              <a:rPr sz="1200" spc="31" dirty="0">
                <a:latin typeface="Calibri"/>
                <a:cs typeface="Calibri"/>
              </a:rPr>
              <a:t> </a:t>
            </a:r>
            <a:r>
              <a:rPr sz="1200" dirty="0">
                <a:latin typeface="Calibri"/>
                <a:cs typeface="Calibri"/>
              </a:rPr>
              <a:t>if</a:t>
            </a:r>
            <a:r>
              <a:rPr sz="1200" spc="4" dirty="0">
                <a:latin typeface="Calibri"/>
                <a:cs typeface="Calibri"/>
              </a:rPr>
              <a:t> </a:t>
            </a:r>
            <a:r>
              <a:rPr sz="1200" dirty="0">
                <a:latin typeface="Calibri"/>
                <a:cs typeface="Calibri"/>
              </a:rPr>
              <a:t>you</a:t>
            </a:r>
            <a:r>
              <a:rPr sz="1200" spc="17" dirty="0">
                <a:latin typeface="Calibri"/>
                <a:cs typeface="Calibri"/>
              </a:rPr>
              <a:t> </a:t>
            </a:r>
            <a:r>
              <a:rPr sz="1200" dirty="0">
                <a:latin typeface="Calibri"/>
                <a:cs typeface="Calibri"/>
              </a:rPr>
              <a:t>have</a:t>
            </a:r>
            <a:r>
              <a:rPr sz="1200" spc="24" dirty="0">
                <a:latin typeface="Calibri"/>
                <a:cs typeface="Calibri"/>
              </a:rPr>
              <a:t> </a:t>
            </a:r>
            <a:r>
              <a:rPr sz="1200" dirty="0">
                <a:latin typeface="Calibri"/>
                <a:cs typeface="Calibri"/>
              </a:rPr>
              <a:t>any</a:t>
            </a:r>
            <a:r>
              <a:rPr sz="1200" spc="4" dirty="0">
                <a:latin typeface="Calibri"/>
                <a:cs typeface="Calibri"/>
              </a:rPr>
              <a:t> </a:t>
            </a:r>
            <a:r>
              <a:rPr sz="1200" spc="-7" dirty="0">
                <a:latin typeface="Calibri"/>
                <a:cs typeface="Calibri"/>
              </a:rPr>
              <a:t>questions.</a:t>
            </a:r>
            <a:endParaRPr sz="1200" dirty="0">
              <a:latin typeface="Calibri"/>
              <a:ea typeface="Calibri"/>
              <a:cs typeface="Calibri"/>
            </a:endParaRPr>
          </a:p>
        </p:txBody>
      </p:sp>
      <p:sp>
        <p:nvSpPr>
          <p:cNvPr id="8" name="object 8"/>
          <p:cNvSpPr txBox="1"/>
          <p:nvPr/>
        </p:nvSpPr>
        <p:spPr>
          <a:xfrm>
            <a:off x="10924817" y="6457049"/>
            <a:ext cx="350260" cy="56438"/>
          </a:xfrm>
          <a:prstGeom prst="rect">
            <a:avLst/>
          </a:prstGeom>
        </p:spPr>
        <p:txBody>
          <a:bodyPr vert="horz" wrap="square" lIns="0" tIns="9092" rIns="0" bIns="0" rtlCol="0">
            <a:spAutoFit/>
          </a:bodyPr>
          <a:lstStyle/>
          <a:p>
            <a:pPr marL="8659">
              <a:spcBef>
                <a:spcPts val="72"/>
              </a:spcBef>
            </a:pPr>
            <a:r>
              <a:rPr sz="307" b="1" spc="-13" dirty="0">
                <a:latin typeface="Franklin Gothic Demi"/>
                <a:cs typeface="Franklin Gothic Demi"/>
              </a:rPr>
              <a:t>Cer</a:t>
            </a:r>
            <a:r>
              <a:rPr sz="307" b="1" spc="-44" dirty="0">
                <a:latin typeface="Franklin Gothic Demi"/>
                <a:cs typeface="Franklin Gothic Demi"/>
              </a:rPr>
              <a:t> </a:t>
            </a:r>
            <a:r>
              <a:rPr sz="307" b="1" spc="-7" dirty="0">
                <a:latin typeface="Franklin Gothic Demi"/>
                <a:cs typeface="Franklin Gothic Demi"/>
              </a:rPr>
              <a:t>tificate</a:t>
            </a:r>
            <a:r>
              <a:rPr sz="307" b="1" spc="-4" dirty="0">
                <a:latin typeface="Franklin Gothic Demi"/>
                <a:cs typeface="Franklin Gothic Demi"/>
              </a:rPr>
              <a:t> </a:t>
            </a:r>
            <a:r>
              <a:rPr sz="307" b="1" dirty="0">
                <a:latin typeface="Franklin Gothic Demi"/>
                <a:cs typeface="Franklin Gothic Demi"/>
              </a:rPr>
              <a:t>No.</a:t>
            </a:r>
            <a:r>
              <a:rPr sz="307" b="1" spc="13" dirty="0">
                <a:latin typeface="Franklin Gothic Demi"/>
                <a:cs typeface="Franklin Gothic Demi"/>
              </a:rPr>
              <a:t> </a:t>
            </a:r>
            <a:r>
              <a:rPr sz="307" b="1" spc="-13" dirty="0">
                <a:latin typeface="Franklin Gothic Demi"/>
                <a:cs typeface="Franklin Gothic Demi"/>
              </a:rPr>
              <a:t>4143</a:t>
            </a:r>
            <a:endParaRPr sz="307" dirty="0">
              <a:latin typeface="Franklin Gothic Demi"/>
              <a:cs typeface="Franklin Gothic Dem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01750" y="5895866"/>
            <a:ext cx="378402" cy="359352"/>
            <a:chOff x="6118527" y="9260975"/>
            <a:chExt cx="554990" cy="527050"/>
          </a:xfrm>
        </p:grpSpPr>
        <p:pic>
          <p:nvPicPr>
            <p:cNvPr id="3" name="object 3"/>
            <p:cNvPicPr/>
            <p:nvPr/>
          </p:nvPicPr>
          <p:blipFill>
            <a:blip r:embed="rId2" cstate="print"/>
            <a:stretch>
              <a:fillRect/>
            </a:stretch>
          </p:blipFill>
          <p:spPr>
            <a:xfrm>
              <a:off x="6118527" y="9260975"/>
              <a:ext cx="554586" cy="526761"/>
            </a:xfrm>
            <a:prstGeom prst="rect">
              <a:avLst/>
            </a:prstGeom>
          </p:spPr>
        </p:pic>
        <p:sp>
          <p:nvSpPr>
            <p:cNvPr id="4" name="object 4"/>
            <p:cNvSpPr/>
            <p:nvPr/>
          </p:nvSpPr>
          <p:spPr>
            <a:xfrm>
              <a:off x="6359524" y="9783292"/>
              <a:ext cx="4445" cy="0"/>
            </a:xfrm>
            <a:custGeom>
              <a:avLst/>
              <a:gdLst/>
              <a:ahLst/>
              <a:cxnLst/>
              <a:rect l="l" t="t" r="r" b="b"/>
              <a:pathLst>
                <a:path w="4445">
                  <a:moveTo>
                    <a:pt x="0" y="0"/>
                  </a:moveTo>
                  <a:lnTo>
                    <a:pt x="4445" y="0"/>
                  </a:lnTo>
                </a:path>
              </a:pathLst>
            </a:custGeom>
            <a:ln w="4572">
              <a:solidFill>
                <a:srgbClr val="535353"/>
              </a:solidFill>
            </a:ln>
          </p:spPr>
          <p:txBody>
            <a:bodyPr wrap="square" lIns="0" tIns="0" rIns="0" bIns="0" rtlCol="0"/>
            <a:lstStyle/>
            <a:p>
              <a:endParaRPr sz="1227"/>
            </a:p>
          </p:txBody>
        </p:sp>
      </p:grpSp>
      <p:sp>
        <p:nvSpPr>
          <p:cNvPr id="5" name="object 5"/>
          <p:cNvSpPr txBox="1"/>
          <p:nvPr/>
        </p:nvSpPr>
        <p:spPr>
          <a:xfrm>
            <a:off x="2274505" y="135135"/>
            <a:ext cx="7866329" cy="6385693"/>
          </a:xfrm>
          <a:prstGeom prst="rect">
            <a:avLst/>
          </a:prstGeom>
        </p:spPr>
        <p:txBody>
          <a:bodyPr vert="horz" wrap="square" lIns="0" tIns="8226" rIns="0" bIns="0" rtlCol="0" anchor="t">
            <a:spAutoFit/>
          </a:bodyPr>
          <a:lstStyle/>
          <a:p>
            <a:pPr>
              <a:lnSpc>
                <a:spcPct val="100000"/>
              </a:lnSpc>
            </a:pPr>
            <a:endParaRPr sz="800" dirty="0">
              <a:latin typeface="Calibri"/>
              <a:cs typeface="Calibri"/>
            </a:endParaRPr>
          </a:p>
          <a:p>
            <a:pPr marL="229026" algn="ctr">
              <a:spcBef>
                <a:spcPts val="491"/>
              </a:spcBef>
            </a:pPr>
            <a:r>
              <a:rPr sz="1600" b="1" dirty="0">
                <a:latin typeface="Calibri"/>
                <a:cs typeface="Calibri"/>
              </a:rPr>
              <a:t>“DERECHOS</a:t>
            </a:r>
            <a:r>
              <a:rPr sz="1600" b="1" spc="-13" dirty="0">
                <a:latin typeface="Calibri"/>
                <a:cs typeface="Calibri"/>
              </a:rPr>
              <a:t> </a:t>
            </a:r>
            <a:r>
              <a:rPr sz="1600" b="1" dirty="0">
                <a:latin typeface="Calibri"/>
                <a:cs typeface="Calibri"/>
              </a:rPr>
              <a:t>DE</a:t>
            </a:r>
            <a:r>
              <a:rPr sz="1600" b="1" spc="-7" dirty="0">
                <a:latin typeface="Calibri"/>
                <a:cs typeface="Calibri"/>
              </a:rPr>
              <a:t> CONOCIMIENTO</a:t>
            </a:r>
            <a:r>
              <a:rPr sz="1600" b="1" spc="-11" dirty="0">
                <a:latin typeface="Calibri"/>
                <a:cs typeface="Calibri"/>
              </a:rPr>
              <a:t> </a:t>
            </a:r>
            <a:r>
              <a:rPr sz="1600" b="1" dirty="0">
                <a:latin typeface="Calibri"/>
                <a:cs typeface="Calibri"/>
              </a:rPr>
              <a:t>DE</a:t>
            </a:r>
            <a:r>
              <a:rPr sz="1600" b="1" spc="-7" dirty="0">
                <a:latin typeface="Calibri"/>
                <a:cs typeface="Calibri"/>
              </a:rPr>
              <a:t> PADRES”</a:t>
            </a:r>
            <a:endParaRPr sz="1600" dirty="0">
              <a:latin typeface="Calibri"/>
              <a:cs typeface="Calibri"/>
            </a:endParaRPr>
          </a:p>
          <a:p>
            <a:pPr>
              <a:lnSpc>
                <a:spcPct val="100000"/>
              </a:lnSpc>
            </a:pPr>
            <a:endParaRPr sz="1600" dirty="0">
              <a:latin typeface="Calibri"/>
              <a:cs typeface="Calibri"/>
            </a:endParaRPr>
          </a:p>
          <a:p>
            <a:pPr marL="8255" marR="636270">
              <a:lnSpc>
                <a:spcPct val="101699"/>
              </a:lnSpc>
              <a:spcBef>
                <a:spcPts val="699"/>
              </a:spcBef>
            </a:pPr>
            <a:r>
              <a:rPr sz="1200" dirty="0">
                <a:latin typeface="Calibri"/>
                <a:cs typeface="Calibri"/>
              </a:rPr>
              <a:t>El</a:t>
            </a:r>
            <a:r>
              <a:rPr sz="1200" spc="-20" dirty="0">
                <a:latin typeface="Calibri"/>
                <a:cs typeface="Calibri"/>
              </a:rPr>
              <a:t> </a:t>
            </a:r>
            <a:r>
              <a:rPr sz="1200" dirty="0">
                <a:latin typeface="Calibri"/>
                <a:cs typeface="Calibri"/>
              </a:rPr>
              <a:t>Distrito</a:t>
            </a:r>
            <a:r>
              <a:rPr sz="1200" spc="-11" dirty="0">
                <a:latin typeface="Calibri"/>
                <a:cs typeface="Calibri"/>
              </a:rPr>
              <a:t> </a:t>
            </a:r>
            <a:r>
              <a:rPr sz="1200" dirty="0">
                <a:latin typeface="Calibri"/>
                <a:cs typeface="Calibri"/>
              </a:rPr>
              <a:t>Escolar</a:t>
            </a:r>
            <a:r>
              <a:rPr sz="1200" spc="-11" dirty="0">
                <a:latin typeface="Calibri"/>
                <a:cs typeface="Calibri"/>
              </a:rPr>
              <a:t> </a:t>
            </a:r>
            <a:r>
              <a:rPr sz="1200" dirty="0">
                <a:latin typeface="Calibri"/>
                <a:cs typeface="Calibri"/>
              </a:rPr>
              <a:t>del</a:t>
            </a:r>
            <a:r>
              <a:rPr sz="1200" spc="-11" dirty="0">
                <a:latin typeface="Calibri"/>
                <a:cs typeface="Calibri"/>
              </a:rPr>
              <a:t> </a:t>
            </a:r>
            <a:r>
              <a:rPr sz="1200" dirty="0">
                <a:latin typeface="Calibri"/>
                <a:cs typeface="Calibri"/>
              </a:rPr>
              <a:t>Condado</a:t>
            </a:r>
            <a:r>
              <a:rPr sz="1200" spc="-11" dirty="0">
                <a:latin typeface="Calibri"/>
                <a:cs typeface="Calibri"/>
              </a:rPr>
              <a:t> </a:t>
            </a:r>
            <a:r>
              <a:rPr sz="1200" dirty="0">
                <a:latin typeface="Calibri"/>
                <a:cs typeface="Calibri"/>
              </a:rPr>
              <a:t>de</a:t>
            </a:r>
            <a:r>
              <a:rPr sz="1200" spc="-11" dirty="0">
                <a:latin typeface="Calibri"/>
                <a:cs typeface="Calibri"/>
              </a:rPr>
              <a:t> </a:t>
            </a:r>
            <a:r>
              <a:rPr sz="1200" dirty="0">
                <a:latin typeface="Calibri"/>
                <a:cs typeface="Calibri"/>
              </a:rPr>
              <a:t>Washoe</a:t>
            </a:r>
            <a:r>
              <a:rPr sz="1200" spc="-17" dirty="0">
                <a:latin typeface="Calibri"/>
                <a:cs typeface="Calibri"/>
              </a:rPr>
              <a:t> </a:t>
            </a:r>
            <a:r>
              <a:rPr sz="1200" dirty="0">
                <a:latin typeface="Calibri"/>
                <a:cs typeface="Calibri"/>
              </a:rPr>
              <a:t>está</a:t>
            </a:r>
            <a:r>
              <a:rPr sz="1200" spc="-24" dirty="0">
                <a:latin typeface="Calibri"/>
                <a:cs typeface="Calibri"/>
              </a:rPr>
              <a:t> </a:t>
            </a:r>
            <a:r>
              <a:rPr sz="1200" dirty="0">
                <a:latin typeface="Calibri"/>
                <a:cs typeface="Calibri"/>
              </a:rPr>
              <a:t>comprometido</a:t>
            </a:r>
            <a:r>
              <a:rPr sz="1200" spc="-11" dirty="0">
                <a:latin typeface="Calibri"/>
                <a:cs typeface="Calibri"/>
              </a:rPr>
              <a:t> </a:t>
            </a:r>
            <a:r>
              <a:rPr sz="1200" dirty="0">
                <a:latin typeface="Calibri"/>
                <a:cs typeface="Calibri"/>
              </a:rPr>
              <a:t>a</a:t>
            </a:r>
            <a:r>
              <a:rPr sz="1200" spc="-17" dirty="0">
                <a:latin typeface="Calibri"/>
                <a:cs typeface="Calibri"/>
              </a:rPr>
              <a:t> </a:t>
            </a:r>
            <a:r>
              <a:rPr sz="1200" dirty="0">
                <a:latin typeface="Calibri"/>
                <a:cs typeface="Calibri"/>
              </a:rPr>
              <a:t>seguir</a:t>
            </a:r>
            <a:r>
              <a:rPr sz="1200" spc="-11" dirty="0">
                <a:latin typeface="Calibri"/>
                <a:cs typeface="Calibri"/>
              </a:rPr>
              <a:t> </a:t>
            </a:r>
            <a:r>
              <a:rPr sz="1200" dirty="0">
                <a:latin typeface="Calibri"/>
                <a:cs typeface="Calibri"/>
              </a:rPr>
              <a:t>las</a:t>
            </a:r>
            <a:r>
              <a:rPr sz="1200" spc="-11" dirty="0">
                <a:latin typeface="Calibri"/>
                <a:cs typeface="Calibri"/>
              </a:rPr>
              <a:t> </a:t>
            </a:r>
            <a:r>
              <a:rPr sz="1200" dirty="0">
                <a:latin typeface="Calibri"/>
                <a:cs typeface="Calibri"/>
              </a:rPr>
              <a:t>pautas</a:t>
            </a:r>
            <a:r>
              <a:rPr sz="1200" spc="-7" dirty="0">
                <a:latin typeface="Calibri"/>
                <a:cs typeface="Calibri"/>
              </a:rPr>
              <a:t> establecidas </a:t>
            </a:r>
            <a:r>
              <a:rPr sz="1200" dirty="0">
                <a:latin typeface="Calibri"/>
                <a:cs typeface="Calibri"/>
              </a:rPr>
              <a:t>De</a:t>
            </a:r>
            <a:r>
              <a:rPr sz="1200" spc="-13" dirty="0">
                <a:latin typeface="Calibri"/>
                <a:cs typeface="Calibri"/>
              </a:rPr>
              <a:t> </a:t>
            </a:r>
            <a:r>
              <a:rPr sz="1200" dirty="0">
                <a:latin typeface="Calibri"/>
                <a:cs typeface="Calibri"/>
              </a:rPr>
              <a:t>la</a:t>
            </a:r>
            <a:r>
              <a:rPr sz="1200" spc="-7" dirty="0">
                <a:latin typeface="Calibri"/>
                <a:cs typeface="Calibri"/>
              </a:rPr>
              <a:t> </a:t>
            </a:r>
            <a:r>
              <a:rPr sz="1200" dirty="0">
                <a:latin typeface="Calibri"/>
                <a:cs typeface="Calibri"/>
              </a:rPr>
              <a:t>Ley</a:t>
            </a:r>
            <a:r>
              <a:rPr sz="1200" spc="-7" dirty="0">
                <a:latin typeface="Calibri"/>
                <a:cs typeface="Calibri"/>
              </a:rPr>
              <a:t> </a:t>
            </a:r>
            <a:r>
              <a:rPr sz="1200" dirty="0">
                <a:latin typeface="Calibri"/>
                <a:cs typeface="Calibri"/>
              </a:rPr>
              <a:t>Cada</a:t>
            </a:r>
            <a:r>
              <a:rPr sz="1200" spc="-7" dirty="0">
                <a:latin typeface="Calibri"/>
                <a:cs typeface="Calibri"/>
              </a:rPr>
              <a:t> </a:t>
            </a:r>
            <a:r>
              <a:rPr sz="1200" dirty="0">
                <a:latin typeface="Calibri"/>
                <a:cs typeface="Calibri"/>
              </a:rPr>
              <a:t>Estudiante</a:t>
            </a:r>
            <a:r>
              <a:rPr sz="1200" spc="-4" dirty="0">
                <a:latin typeface="Calibri"/>
                <a:cs typeface="Calibri"/>
              </a:rPr>
              <a:t> </a:t>
            </a:r>
            <a:r>
              <a:rPr sz="1200" dirty="0">
                <a:latin typeface="Calibri"/>
                <a:cs typeface="Calibri"/>
              </a:rPr>
              <a:t>Triunfa,</a:t>
            </a:r>
            <a:r>
              <a:rPr sz="1200" spc="-7" dirty="0">
                <a:latin typeface="Calibri"/>
                <a:cs typeface="Calibri"/>
              </a:rPr>
              <a:t> </a:t>
            </a:r>
            <a:r>
              <a:rPr sz="1200" dirty="0">
                <a:latin typeface="Calibri"/>
                <a:cs typeface="Calibri"/>
              </a:rPr>
              <a:t>la</a:t>
            </a:r>
            <a:r>
              <a:rPr sz="1200" spc="-7" dirty="0">
                <a:latin typeface="Calibri"/>
                <a:cs typeface="Calibri"/>
              </a:rPr>
              <a:t> </a:t>
            </a:r>
            <a:r>
              <a:rPr sz="1200" dirty="0">
                <a:latin typeface="Calibri"/>
                <a:cs typeface="Calibri"/>
              </a:rPr>
              <a:t>cual</a:t>
            </a:r>
            <a:r>
              <a:rPr sz="1200" spc="-11" dirty="0">
                <a:latin typeface="Calibri"/>
                <a:cs typeface="Calibri"/>
              </a:rPr>
              <a:t> </a:t>
            </a:r>
            <a:r>
              <a:rPr sz="1200" dirty="0">
                <a:latin typeface="Calibri"/>
                <a:cs typeface="Calibri"/>
              </a:rPr>
              <a:t>está</a:t>
            </a:r>
            <a:r>
              <a:rPr sz="1200" spc="-17" dirty="0">
                <a:latin typeface="Calibri"/>
                <a:cs typeface="Calibri"/>
              </a:rPr>
              <a:t> </a:t>
            </a:r>
            <a:r>
              <a:rPr sz="1200" dirty="0">
                <a:latin typeface="Calibri"/>
                <a:cs typeface="Calibri"/>
              </a:rPr>
              <a:t>vigente durante</a:t>
            </a:r>
            <a:r>
              <a:rPr sz="1200" spc="-7" dirty="0">
                <a:latin typeface="Calibri"/>
                <a:cs typeface="Calibri"/>
              </a:rPr>
              <a:t> </a:t>
            </a:r>
            <a:r>
              <a:rPr sz="1200" dirty="0">
                <a:latin typeface="Calibri"/>
                <a:cs typeface="Calibri"/>
              </a:rPr>
              <a:t>el</a:t>
            </a:r>
            <a:r>
              <a:rPr sz="1200" spc="-11" dirty="0">
                <a:latin typeface="Calibri"/>
                <a:cs typeface="Calibri"/>
              </a:rPr>
              <a:t> </a:t>
            </a:r>
            <a:r>
              <a:rPr sz="1200" dirty="0">
                <a:latin typeface="Calibri"/>
                <a:cs typeface="Calibri"/>
              </a:rPr>
              <a:t>año</a:t>
            </a:r>
            <a:r>
              <a:rPr sz="1200" spc="-4" dirty="0">
                <a:latin typeface="Calibri"/>
                <a:cs typeface="Calibri"/>
              </a:rPr>
              <a:t> </a:t>
            </a:r>
            <a:r>
              <a:rPr sz="1200" dirty="0">
                <a:latin typeface="Calibri"/>
                <a:cs typeface="Calibri"/>
              </a:rPr>
              <a:t>escolar</a:t>
            </a:r>
            <a:r>
              <a:rPr sz="1200" spc="-7" dirty="0">
                <a:latin typeface="Calibri"/>
                <a:cs typeface="Calibri"/>
              </a:rPr>
              <a:t> </a:t>
            </a:r>
            <a:r>
              <a:rPr lang="en-US" sz="1200" spc="-7">
                <a:latin typeface="Calibri"/>
                <a:cs typeface="Calibri"/>
              </a:rPr>
              <a:t>2024-2025</a:t>
            </a:r>
            <a:r>
              <a:rPr sz="1200" spc="-7" dirty="0">
                <a:latin typeface="Calibri"/>
                <a:cs typeface="Calibri"/>
              </a:rPr>
              <a:t>.</a:t>
            </a:r>
            <a:endParaRPr sz="1200" dirty="0">
              <a:latin typeface="Calibri"/>
              <a:ea typeface="Calibri"/>
              <a:cs typeface="Calibri"/>
            </a:endParaRPr>
          </a:p>
          <a:p>
            <a:pPr>
              <a:spcBef>
                <a:spcPts val="17"/>
              </a:spcBef>
            </a:pPr>
            <a:endParaRPr sz="1200" dirty="0">
              <a:latin typeface="Calibri"/>
              <a:cs typeface="Calibri"/>
            </a:endParaRPr>
          </a:p>
          <a:p>
            <a:pPr marR="3531062" algn="r"/>
            <a:r>
              <a:rPr sz="1200" dirty="0">
                <a:latin typeface="Calibri"/>
                <a:cs typeface="Calibri"/>
              </a:rPr>
              <a:t>Usted</a:t>
            </a:r>
            <a:r>
              <a:rPr sz="1200" spc="-13" dirty="0">
                <a:latin typeface="Calibri"/>
                <a:cs typeface="Calibri"/>
              </a:rPr>
              <a:t> </a:t>
            </a:r>
            <a:r>
              <a:rPr sz="1200" dirty="0">
                <a:latin typeface="Calibri"/>
                <a:cs typeface="Calibri"/>
              </a:rPr>
              <a:t>tiene</a:t>
            </a:r>
            <a:r>
              <a:rPr sz="1200" spc="-11" dirty="0">
                <a:latin typeface="Calibri"/>
                <a:cs typeface="Calibri"/>
              </a:rPr>
              <a:t> </a:t>
            </a:r>
            <a:r>
              <a:rPr sz="1200" dirty="0">
                <a:latin typeface="Calibri"/>
                <a:cs typeface="Calibri"/>
              </a:rPr>
              <a:t>derecho</a:t>
            </a:r>
            <a:r>
              <a:rPr sz="1200" spc="-11" dirty="0">
                <a:latin typeface="Calibri"/>
                <a:cs typeface="Calibri"/>
              </a:rPr>
              <a:t> </a:t>
            </a:r>
            <a:r>
              <a:rPr sz="1200" spc="-17" dirty="0">
                <a:latin typeface="Calibri"/>
                <a:cs typeface="Calibri"/>
              </a:rPr>
              <a:t>a:</a:t>
            </a:r>
            <a:endParaRPr sz="1200" dirty="0">
              <a:latin typeface="Calibri"/>
              <a:cs typeface="Calibri"/>
            </a:endParaRPr>
          </a:p>
          <a:p>
            <a:pPr>
              <a:spcBef>
                <a:spcPts val="17"/>
              </a:spcBef>
            </a:pPr>
            <a:endParaRPr sz="1200" dirty="0">
              <a:latin typeface="Calibri"/>
              <a:cs typeface="Calibri"/>
            </a:endParaRPr>
          </a:p>
          <a:p>
            <a:pPr marL="320376" indent="-156291">
              <a:buChar char="•"/>
              <a:tabLst>
                <a:tab pos="320376" algn="l"/>
                <a:tab pos="320808" algn="l"/>
              </a:tabLst>
            </a:pPr>
            <a:r>
              <a:rPr sz="1200" dirty="0">
                <a:latin typeface="Calibri"/>
                <a:cs typeface="Calibri"/>
              </a:rPr>
              <a:t>Conocer</a:t>
            </a:r>
            <a:r>
              <a:rPr sz="1200" spc="-13" dirty="0">
                <a:latin typeface="Calibri"/>
                <a:cs typeface="Calibri"/>
              </a:rPr>
              <a:t> </a:t>
            </a:r>
            <a:r>
              <a:rPr sz="1200" dirty="0">
                <a:latin typeface="Calibri"/>
                <a:cs typeface="Calibri"/>
              </a:rPr>
              <a:t>el</a:t>
            </a:r>
            <a:r>
              <a:rPr sz="1200" spc="-13" dirty="0">
                <a:latin typeface="Calibri"/>
                <a:cs typeface="Calibri"/>
              </a:rPr>
              <a:t> </a:t>
            </a:r>
            <a:r>
              <a:rPr sz="1200" dirty="0">
                <a:latin typeface="Calibri"/>
                <a:cs typeface="Calibri"/>
              </a:rPr>
              <a:t>nivel</a:t>
            </a:r>
            <a:r>
              <a:rPr sz="1200" spc="-11" dirty="0">
                <a:latin typeface="Calibri"/>
                <a:cs typeface="Calibri"/>
              </a:rPr>
              <a:t> </a:t>
            </a:r>
            <a:r>
              <a:rPr sz="1200" dirty="0">
                <a:latin typeface="Calibri"/>
                <a:cs typeface="Calibri"/>
              </a:rPr>
              <a:t>de</a:t>
            </a:r>
            <a:r>
              <a:rPr sz="1200" spc="-4" dirty="0">
                <a:latin typeface="Calibri"/>
                <a:cs typeface="Calibri"/>
              </a:rPr>
              <a:t> </a:t>
            </a:r>
            <a:r>
              <a:rPr sz="1200" dirty="0">
                <a:latin typeface="Calibri"/>
                <a:cs typeface="Calibri"/>
              </a:rPr>
              <a:t>logro</a:t>
            </a:r>
            <a:r>
              <a:rPr sz="1200" spc="-13" dirty="0">
                <a:latin typeface="Calibri"/>
                <a:cs typeface="Calibri"/>
              </a:rPr>
              <a:t> </a:t>
            </a:r>
            <a:r>
              <a:rPr sz="1200" dirty="0">
                <a:latin typeface="Calibri"/>
                <a:cs typeface="Calibri"/>
              </a:rPr>
              <a:t>de</a:t>
            </a:r>
            <a:r>
              <a:rPr sz="1200" spc="-4" dirty="0">
                <a:latin typeface="Calibri"/>
                <a:cs typeface="Calibri"/>
              </a:rPr>
              <a:t> </a:t>
            </a:r>
            <a:r>
              <a:rPr sz="1200" dirty="0">
                <a:latin typeface="Calibri"/>
                <a:cs typeface="Calibri"/>
              </a:rPr>
              <a:t>su</a:t>
            </a:r>
            <a:r>
              <a:rPr sz="1200" spc="-13" dirty="0">
                <a:latin typeface="Calibri"/>
                <a:cs typeface="Calibri"/>
              </a:rPr>
              <a:t> </a:t>
            </a:r>
            <a:r>
              <a:rPr sz="1200" dirty="0">
                <a:latin typeface="Calibri"/>
                <a:cs typeface="Calibri"/>
              </a:rPr>
              <a:t>hijo</a:t>
            </a:r>
            <a:r>
              <a:rPr sz="1200" spc="-11" dirty="0">
                <a:latin typeface="Calibri"/>
                <a:cs typeface="Calibri"/>
              </a:rPr>
              <a:t> </a:t>
            </a:r>
            <a:r>
              <a:rPr sz="1200" dirty="0">
                <a:latin typeface="Calibri"/>
                <a:cs typeface="Calibri"/>
              </a:rPr>
              <a:t>en</a:t>
            </a:r>
            <a:r>
              <a:rPr sz="1200" spc="-11" dirty="0">
                <a:latin typeface="Calibri"/>
                <a:cs typeface="Calibri"/>
              </a:rPr>
              <a:t> </a:t>
            </a:r>
            <a:r>
              <a:rPr sz="1200" dirty="0">
                <a:latin typeface="Calibri"/>
                <a:cs typeface="Calibri"/>
              </a:rPr>
              <a:t>cada una</a:t>
            </a:r>
            <a:r>
              <a:rPr sz="1200" spc="-11" dirty="0">
                <a:latin typeface="Calibri"/>
                <a:cs typeface="Calibri"/>
              </a:rPr>
              <a:t> </a:t>
            </a:r>
            <a:r>
              <a:rPr sz="1200" dirty="0">
                <a:latin typeface="Calibri"/>
                <a:cs typeface="Calibri"/>
              </a:rPr>
              <a:t>de</a:t>
            </a:r>
            <a:r>
              <a:rPr sz="1200" spc="-11" dirty="0">
                <a:latin typeface="Calibri"/>
                <a:cs typeface="Calibri"/>
              </a:rPr>
              <a:t> </a:t>
            </a:r>
            <a:r>
              <a:rPr sz="1200" dirty="0">
                <a:latin typeface="Calibri"/>
                <a:cs typeface="Calibri"/>
              </a:rPr>
              <a:t>las</a:t>
            </a:r>
            <a:r>
              <a:rPr sz="1200" spc="-7" dirty="0">
                <a:latin typeface="Calibri"/>
                <a:cs typeface="Calibri"/>
              </a:rPr>
              <a:t> </a:t>
            </a:r>
            <a:r>
              <a:rPr sz="1200" dirty="0">
                <a:latin typeface="Calibri"/>
                <a:cs typeface="Calibri"/>
              </a:rPr>
              <a:t>evaluaciones</a:t>
            </a:r>
            <a:r>
              <a:rPr sz="1200" spc="-11" dirty="0">
                <a:latin typeface="Calibri"/>
                <a:cs typeface="Calibri"/>
              </a:rPr>
              <a:t> </a:t>
            </a:r>
            <a:r>
              <a:rPr sz="1200" dirty="0">
                <a:latin typeface="Calibri"/>
                <a:cs typeface="Calibri"/>
              </a:rPr>
              <a:t>del</a:t>
            </a:r>
            <a:r>
              <a:rPr sz="1200" spc="-11" dirty="0">
                <a:latin typeface="Calibri"/>
                <a:cs typeface="Calibri"/>
              </a:rPr>
              <a:t> </a:t>
            </a:r>
            <a:r>
              <a:rPr sz="1200" dirty="0">
                <a:latin typeface="Calibri"/>
                <a:cs typeface="Calibri"/>
              </a:rPr>
              <a:t>estado</a:t>
            </a:r>
            <a:r>
              <a:rPr sz="1200" spc="-4" dirty="0">
                <a:latin typeface="Calibri"/>
                <a:cs typeface="Calibri"/>
              </a:rPr>
              <a:t> </a:t>
            </a:r>
            <a:r>
              <a:rPr sz="1200" spc="-7" dirty="0">
                <a:latin typeface="Calibri"/>
                <a:cs typeface="Calibri"/>
              </a:rPr>
              <a:t>académico.</a:t>
            </a:r>
            <a:endParaRPr sz="1200" dirty="0">
              <a:latin typeface="Calibri"/>
              <a:cs typeface="Calibri"/>
            </a:endParaRPr>
          </a:p>
          <a:p>
            <a:pPr>
              <a:lnSpc>
                <a:spcPct val="100000"/>
              </a:lnSpc>
              <a:buFont typeface="Calibri"/>
              <a:buChar char="•"/>
            </a:pPr>
            <a:endParaRPr sz="1200" dirty="0">
              <a:latin typeface="Calibri"/>
              <a:cs typeface="Calibri"/>
            </a:endParaRPr>
          </a:p>
          <a:p>
            <a:pPr marL="320376" marR="3463" indent="-156291">
              <a:lnSpc>
                <a:spcPct val="101699"/>
              </a:lnSpc>
              <a:buChar char="•"/>
              <a:tabLst>
                <a:tab pos="320376" algn="l"/>
                <a:tab pos="320808" algn="l"/>
              </a:tabLst>
            </a:pPr>
            <a:r>
              <a:rPr sz="1200" dirty="0">
                <a:latin typeface="Calibri"/>
                <a:cs typeface="Calibri"/>
              </a:rPr>
              <a:t>Solicitar</a:t>
            </a:r>
            <a:r>
              <a:rPr sz="1200" spc="-24" dirty="0">
                <a:latin typeface="Calibri"/>
                <a:cs typeface="Calibri"/>
              </a:rPr>
              <a:t> </a:t>
            </a:r>
            <a:r>
              <a:rPr sz="1200" dirty="0">
                <a:latin typeface="Calibri"/>
                <a:cs typeface="Calibri"/>
              </a:rPr>
              <a:t>información</a:t>
            </a:r>
            <a:r>
              <a:rPr sz="1200" spc="-13" dirty="0">
                <a:latin typeface="Calibri"/>
                <a:cs typeface="Calibri"/>
              </a:rPr>
              <a:t> </a:t>
            </a:r>
            <a:r>
              <a:rPr sz="1200" dirty="0">
                <a:latin typeface="Calibri"/>
                <a:cs typeface="Calibri"/>
              </a:rPr>
              <a:t>sobre</a:t>
            </a:r>
            <a:r>
              <a:rPr sz="1200" spc="-7" dirty="0">
                <a:latin typeface="Calibri"/>
                <a:cs typeface="Calibri"/>
              </a:rPr>
              <a:t> </a:t>
            </a:r>
            <a:r>
              <a:rPr sz="1200" dirty="0">
                <a:latin typeface="Calibri"/>
                <a:cs typeface="Calibri"/>
              </a:rPr>
              <a:t>las</a:t>
            </a:r>
            <a:r>
              <a:rPr sz="1200" spc="-17" dirty="0">
                <a:latin typeface="Calibri"/>
                <a:cs typeface="Calibri"/>
              </a:rPr>
              <a:t> </a:t>
            </a:r>
            <a:r>
              <a:rPr sz="1200" dirty="0">
                <a:latin typeface="Calibri"/>
                <a:cs typeface="Calibri"/>
              </a:rPr>
              <a:t>calificaciones</a:t>
            </a:r>
            <a:r>
              <a:rPr sz="1200" spc="-7" dirty="0">
                <a:latin typeface="Calibri"/>
                <a:cs typeface="Calibri"/>
              </a:rPr>
              <a:t> </a:t>
            </a:r>
            <a:r>
              <a:rPr sz="1200" dirty="0">
                <a:latin typeface="Calibri"/>
                <a:cs typeface="Calibri"/>
              </a:rPr>
              <a:t>profesionales</a:t>
            </a:r>
            <a:r>
              <a:rPr sz="1200" spc="-7" dirty="0">
                <a:latin typeface="Calibri"/>
                <a:cs typeface="Calibri"/>
              </a:rPr>
              <a:t> </a:t>
            </a:r>
            <a:r>
              <a:rPr sz="1200" dirty="0">
                <a:latin typeface="Calibri"/>
                <a:cs typeface="Calibri"/>
              </a:rPr>
              <a:t>de</a:t>
            </a:r>
            <a:r>
              <a:rPr sz="1200" spc="-17" dirty="0">
                <a:latin typeface="Calibri"/>
                <a:cs typeface="Calibri"/>
              </a:rPr>
              <a:t> </a:t>
            </a:r>
            <a:r>
              <a:rPr sz="1200" dirty="0">
                <a:latin typeface="Calibri"/>
                <a:cs typeface="Calibri"/>
              </a:rPr>
              <a:t>los</a:t>
            </a:r>
            <a:r>
              <a:rPr sz="1200" spc="-11" dirty="0">
                <a:latin typeface="Calibri"/>
                <a:cs typeface="Calibri"/>
              </a:rPr>
              <a:t> </a:t>
            </a:r>
            <a:r>
              <a:rPr sz="1200" dirty="0">
                <a:latin typeface="Calibri"/>
                <a:cs typeface="Calibri"/>
              </a:rPr>
              <a:t>maestros</a:t>
            </a:r>
            <a:r>
              <a:rPr sz="1200" spc="-7" dirty="0">
                <a:latin typeface="Calibri"/>
                <a:cs typeface="Calibri"/>
              </a:rPr>
              <a:t> </a:t>
            </a:r>
            <a:r>
              <a:rPr sz="1200" dirty="0">
                <a:latin typeface="Calibri"/>
                <a:cs typeface="Calibri"/>
              </a:rPr>
              <a:t>de</a:t>
            </a:r>
            <a:r>
              <a:rPr sz="1200" spc="-17" dirty="0">
                <a:latin typeface="Calibri"/>
                <a:cs typeface="Calibri"/>
              </a:rPr>
              <a:t> </a:t>
            </a:r>
            <a:r>
              <a:rPr sz="1200" dirty="0">
                <a:latin typeface="Calibri"/>
                <a:cs typeface="Calibri"/>
              </a:rPr>
              <a:t>su</a:t>
            </a:r>
            <a:r>
              <a:rPr sz="1200" spc="-17" dirty="0">
                <a:latin typeface="Calibri"/>
                <a:cs typeface="Calibri"/>
              </a:rPr>
              <a:t> </a:t>
            </a:r>
            <a:r>
              <a:rPr sz="1200" dirty="0">
                <a:latin typeface="Calibri"/>
                <a:cs typeface="Calibri"/>
              </a:rPr>
              <a:t>hijo</a:t>
            </a:r>
            <a:r>
              <a:rPr sz="1200" spc="-13" dirty="0">
                <a:latin typeface="Calibri"/>
                <a:cs typeface="Calibri"/>
              </a:rPr>
              <a:t> </a:t>
            </a:r>
            <a:r>
              <a:rPr sz="1200" dirty="0">
                <a:latin typeface="Calibri"/>
                <a:cs typeface="Calibri"/>
              </a:rPr>
              <a:t>en</a:t>
            </a:r>
            <a:r>
              <a:rPr sz="1200" spc="-11" dirty="0">
                <a:latin typeface="Calibri"/>
                <a:cs typeface="Calibri"/>
              </a:rPr>
              <a:t> </a:t>
            </a:r>
            <a:r>
              <a:rPr sz="1200" dirty="0">
                <a:latin typeface="Calibri"/>
                <a:cs typeface="Calibri"/>
              </a:rPr>
              <a:t>el</a:t>
            </a:r>
            <a:r>
              <a:rPr sz="1200" spc="-17" dirty="0">
                <a:latin typeface="Calibri"/>
                <a:cs typeface="Calibri"/>
              </a:rPr>
              <a:t> </a:t>
            </a:r>
            <a:r>
              <a:rPr sz="1200" dirty="0">
                <a:latin typeface="Calibri"/>
                <a:cs typeface="Calibri"/>
              </a:rPr>
              <a:t>salón</a:t>
            </a:r>
            <a:r>
              <a:rPr sz="1200" spc="-13" dirty="0">
                <a:latin typeface="Calibri"/>
                <a:cs typeface="Calibri"/>
              </a:rPr>
              <a:t> </a:t>
            </a:r>
            <a:r>
              <a:rPr sz="1200" spc="-17" dirty="0">
                <a:latin typeface="Calibri"/>
                <a:cs typeface="Calibri"/>
              </a:rPr>
              <a:t>de </a:t>
            </a:r>
            <a:r>
              <a:rPr sz="1200" dirty="0">
                <a:latin typeface="Calibri"/>
                <a:cs typeface="Calibri"/>
              </a:rPr>
              <a:t>clases,</a:t>
            </a:r>
            <a:r>
              <a:rPr sz="1200" spc="-20" dirty="0">
                <a:latin typeface="Calibri"/>
                <a:cs typeface="Calibri"/>
              </a:rPr>
              <a:t> </a:t>
            </a:r>
            <a:r>
              <a:rPr sz="1200" dirty="0">
                <a:latin typeface="Calibri"/>
                <a:cs typeface="Calibri"/>
              </a:rPr>
              <a:t>las</a:t>
            </a:r>
            <a:r>
              <a:rPr sz="1200" spc="-13" dirty="0">
                <a:latin typeface="Calibri"/>
                <a:cs typeface="Calibri"/>
              </a:rPr>
              <a:t> </a:t>
            </a:r>
            <a:r>
              <a:rPr sz="1200" dirty="0">
                <a:latin typeface="Calibri"/>
                <a:cs typeface="Calibri"/>
              </a:rPr>
              <a:t>cuales</a:t>
            </a:r>
            <a:r>
              <a:rPr sz="1200" spc="-11" dirty="0">
                <a:latin typeface="Calibri"/>
                <a:cs typeface="Calibri"/>
              </a:rPr>
              <a:t> </a:t>
            </a:r>
            <a:r>
              <a:rPr sz="1200" dirty="0">
                <a:latin typeface="Calibri"/>
                <a:cs typeface="Calibri"/>
              </a:rPr>
              <a:t>deben</a:t>
            </a:r>
            <a:r>
              <a:rPr sz="1200" spc="-13" dirty="0">
                <a:latin typeface="Calibri"/>
                <a:cs typeface="Calibri"/>
              </a:rPr>
              <a:t> </a:t>
            </a:r>
            <a:r>
              <a:rPr sz="1200" dirty="0">
                <a:latin typeface="Calibri"/>
                <a:cs typeface="Calibri"/>
              </a:rPr>
              <a:t>incluir</a:t>
            </a:r>
            <a:r>
              <a:rPr sz="1200" spc="-13" dirty="0">
                <a:latin typeface="Calibri"/>
                <a:cs typeface="Calibri"/>
              </a:rPr>
              <a:t> </a:t>
            </a:r>
            <a:r>
              <a:rPr sz="1200" dirty="0">
                <a:latin typeface="Calibri"/>
                <a:cs typeface="Calibri"/>
              </a:rPr>
              <a:t>cumplir</a:t>
            </a:r>
            <a:r>
              <a:rPr sz="1200" spc="-13" dirty="0">
                <a:latin typeface="Calibri"/>
                <a:cs typeface="Calibri"/>
              </a:rPr>
              <a:t> </a:t>
            </a:r>
            <a:r>
              <a:rPr sz="1200" dirty="0">
                <a:latin typeface="Calibri"/>
                <a:cs typeface="Calibri"/>
              </a:rPr>
              <a:t>con</a:t>
            </a:r>
            <a:r>
              <a:rPr sz="1200" spc="-13" dirty="0">
                <a:latin typeface="Calibri"/>
                <a:cs typeface="Calibri"/>
              </a:rPr>
              <a:t> </a:t>
            </a:r>
            <a:r>
              <a:rPr sz="1200" dirty="0">
                <a:latin typeface="Calibri"/>
                <a:cs typeface="Calibri"/>
              </a:rPr>
              <a:t>los</a:t>
            </a:r>
            <a:r>
              <a:rPr sz="1200" spc="-13" dirty="0">
                <a:latin typeface="Calibri"/>
                <a:cs typeface="Calibri"/>
              </a:rPr>
              <a:t> </a:t>
            </a:r>
            <a:r>
              <a:rPr sz="1200" dirty="0">
                <a:latin typeface="Calibri"/>
                <a:cs typeface="Calibri"/>
              </a:rPr>
              <a:t>requisitos</a:t>
            </a:r>
            <a:r>
              <a:rPr sz="1200" spc="-13" dirty="0">
                <a:latin typeface="Calibri"/>
                <a:cs typeface="Calibri"/>
              </a:rPr>
              <a:t> </a:t>
            </a:r>
            <a:r>
              <a:rPr sz="1200" dirty="0">
                <a:latin typeface="Calibri"/>
                <a:cs typeface="Calibri"/>
              </a:rPr>
              <a:t>de</a:t>
            </a:r>
            <a:r>
              <a:rPr sz="1200" spc="-7" dirty="0">
                <a:latin typeface="Calibri"/>
                <a:cs typeface="Calibri"/>
              </a:rPr>
              <a:t> </a:t>
            </a:r>
            <a:r>
              <a:rPr sz="1200" dirty="0">
                <a:latin typeface="Calibri"/>
                <a:cs typeface="Calibri"/>
              </a:rPr>
              <a:t>certificación</a:t>
            </a:r>
            <a:r>
              <a:rPr sz="1200" spc="-13" dirty="0">
                <a:latin typeface="Calibri"/>
                <a:cs typeface="Calibri"/>
              </a:rPr>
              <a:t> </a:t>
            </a:r>
            <a:r>
              <a:rPr sz="1200" dirty="0">
                <a:latin typeface="Calibri"/>
                <a:cs typeface="Calibri"/>
              </a:rPr>
              <a:t>y</a:t>
            </a:r>
            <a:r>
              <a:rPr sz="1200" spc="-13" dirty="0">
                <a:latin typeface="Calibri"/>
                <a:cs typeface="Calibri"/>
              </a:rPr>
              <a:t> </a:t>
            </a:r>
            <a:r>
              <a:rPr sz="1200" dirty="0">
                <a:latin typeface="Calibri"/>
                <a:cs typeface="Calibri"/>
              </a:rPr>
              <a:t>licenciatura</a:t>
            </a:r>
            <a:r>
              <a:rPr sz="1200" spc="-11" dirty="0">
                <a:latin typeface="Calibri"/>
                <a:cs typeface="Calibri"/>
              </a:rPr>
              <a:t> </a:t>
            </a:r>
            <a:r>
              <a:rPr sz="1200" dirty="0">
                <a:latin typeface="Calibri"/>
                <a:cs typeface="Calibri"/>
              </a:rPr>
              <a:t>estatales</a:t>
            </a:r>
            <a:r>
              <a:rPr sz="1200" spc="-13" dirty="0">
                <a:latin typeface="Calibri"/>
                <a:cs typeface="Calibri"/>
              </a:rPr>
              <a:t> </a:t>
            </a:r>
            <a:r>
              <a:rPr sz="1200" dirty="0">
                <a:latin typeface="Calibri"/>
                <a:cs typeface="Calibri"/>
              </a:rPr>
              <a:t>de</a:t>
            </a:r>
            <a:r>
              <a:rPr sz="1200" spc="-7" dirty="0">
                <a:latin typeface="Calibri"/>
                <a:cs typeface="Calibri"/>
              </a:rPr>
              <a:t> </a:t>
            </a:r>
            <a:r>
              <a:rPr sz="1200" spc="-17" dirty="0">
                <a:latin typeface="Calibri"/>
                <a:cs typeface="Calibri"/>
              </a:rPr>
              <a:t>NV </a:t>
            </a:r>
            <a:r>
              <a:rPr sz="1200" dirty="0">
                <a:latin typeface="Calibri"/>
                <a:cs typeface="Calibri"/>
              </a:rPr>
              <a:t>para</a:t>
            </a:r>
            <a:r>
              <a:rPr sz="1200" spc="-20" dirty="0">
                <a:latin typeface="Calibri"/>
                <a:cs typeface="Calibri"/>
              </a:rPr>
              <a:t> </a:t>
            </a:r>
            <a:r>
              <a:rPr sz="1200" dirty="0">
                <a:latin typeface="Calibri"/>
                <a:cs typeface="Calibri"/>
              </a:rPr>
              <a:t>los</a:t>
            </a:r>
            <a:r>
              <a:rPr sz="1200" spc="-11" dirty="0">
                <a:latin typeface="Calibri"/>
                <a:cs typeface="Calibri"/>
              </a:rPr>
              <a:t> </a:t>
            </a:r>
            <a:r>
              <a:rPr sz="1200" dirty="0">
                <a:latin typeface="Calibri"/>
                <a:cs typeface="Calibri"/>
              </a:rPr>
              <a:t>niveles</a:t>
            </a:r>
            <a:r>
              <a:rPr sz="1200" spc="-7" dirty="0">
                <a:latin typeface="Calibri"/>
                <a:cs typeface="Calibri"/>
              </a:rPr>
              <a:t> </a:t>
            </a:r>
            <a:r>
              <a:rPr sz="1200" dirty="0">
                <a:latin typeface="Calibri"/>
                <a:cs typeface="Calibri"/>
              </a:rPr>
              <a:t>de</a:t>
            </a:r>
            <a:r>
              <a:rPr sz="1200" spc="-11" dirty="0">
                <a:latin typeface="Calibri"/>
                <a:cs typeface="Calibri"/>
              </a:rPr>
              <a:t> </a:t>
            </a:r>
            <a:r>
              <a:rPr sz="1200" dirty="0">
                <a:latin typeface="Calibri"/>
                <a:cs typeface="Calibri"/>
              </a:rPr>
              <a:t>grado</a:t>
            </a:r>
            <a:r>
              <a:rPr sz="1200" spc="-13" dirty="0">
                <a:latin typeface="Calibri"/>
                <a:cs typeface="Calibri"/>
              </a:rPr>
              <a:t> </a:t>
            </a:r>
            <a:r>
              <a:rPr sz="1200" dirty="0">
                <a:latin typeface="Calibri"/>
                <a:cs typeface="Calibri"/>
              </a:rPr>
              <a:t>y</a:t>
            </a:r>
            <a:r>
              <a:rPr sz="1200" spc="-13" dirty="0">
                <a:latin typeface="Calibri"/>
                <a:cs typeface="Calibri"/>
              </a:rPr>
              <a:t> </a:t>
            </a:r>
            <a:r>
              <a:rPr sz="1200" dirty="0">
                <a:latin typeface="Calibri"/>
                <a:cs typeface="Calibri"/>
              </a:rPr>
              <a:t>áreas</a:t>
            </a:r>
            <a:r>
              <a:rPr sz="1200" spc="-11" dirty="0">
                <a:latin typeface="Calibri"/>
                <a:cs typeface="Calibri"/>
              </a:rPr>
              <a:t> </a:t>
            </a:r>
            <a:r>
              <a:rPr sz="1200" dirty="0">
                <a:latin typeface="Calibri"/>
                <a:cs typeface="Calibri"/>
              </a:rPr>
              <a:t>temáticas</a:t>
            </a:r>
            <a:r>
              <a:rPr sz="1200" spc="-11" dirty="0">
                <a:latin typeface="Calibri"/>
                <a:cs typeface="Calibri"/>
              </a:rPr>
              <a:t> </a:t>
            </a:r>
            <a:r>
              <a:rPr sz="1200" dirty="0">
                <a:latin typeface="Calibri"/>
                <a:cs typeface="Calibri"/>
              </a:rPr>
              <a:t>en</a:t>
            </a:r>
            <a:r>
              <a:rPr sz="1200" spc="-11" dirty="0">
                <a:latin typeface="Calibri"/>
                <a:cs typeface="Calibri"/>
              </a:rPr>
              <a:t> </a:t>
            </a:r>
            <a:r>
              <a:rPr sz="1200" dirty="0">
                <a:latin typeface="Calibri"/>
                <a:cs typeface="Calibri"/>
              </a:rPr>
              <a:t>las</a:t>
            </a:r>
            <a:r>
              <a:rPr sz="1200" spc="-11" dirty="0">
                <a:latin typeface="Calibri"/>
                <a:cs typeface="Calibri"/>
              </a:rPr>
              <a:t> </a:t>
            </a:r>
            <a:r>
              <a:rPr sz="1200" dirty="0">
                <a:latin typeface="Calibri"/>
                <a:cs typeface="Calibri"/>
              </a:rPr>
              <a:t>que</a:t>
            </a:r>
            <a:r>
              <a:rPr sz="1200" spc="-7" dirty="0">
                <a:latin typeface="Calibri"/>
                <a:cs typeface="Calibri"/>
              </a:rPr>
              <a:t> </a:t>
            </a:r>
            <a:r>
              <a:rPr sz="1200" dirty="0">
                <a:latin typeface="Calibri"/>
                <a:cs typeface="Calibri"/>
              </a:rPr>
              <a:t>el</a:t>
            </a:r>
            <a:r>
              <a:rPr sz="1200" spc="-13" dirty="0">
                <a:latin typeface="Calibri"/>
                <a:cs typeface="Calibri"/>
              </a:rPr>
              <a:t> </a:t>
            </a:r>
            <a:r>
              <a:rPr sz="1200" dirty="0">
                <a:latin typeface="Calibri"/>
                <a:cs typeface="Calibri"/>
              </a:rPr>
              <a:t>maestro</a:t>
            </a:r>
            <a:r>
              <a:rPr sz="1200" spc="-13" dirty="0">
                <a:latin typeface="Calibri"/>
                <a:cs typeface="Calibri"/>
              </a:rPr>
              <a:t> </a:t>
            </a:r>
            <a:r>
              <a:rPr sz="1200" dirty="0">
                <a:latin typeface="Calibri"/>
                <a:cs typeface="Calibri"/>
              </a:rPr>
              <a:t>proporciona</a:t>
            </a:r>
            <a:r>
              <a:rPr sz="1200" spc="-13" dirty="0">
                <a:latin typeface="Calibri"/>
                <a:cs typeface="Calibri"/>
              </a:rPr>
              <a:t> </a:t>
            </a:r>
            <a:r>
              <a:rPr sz="1200" dirty="0">
                <a:latin typeface="Calibri"/>
                <a:cs typeface="Calibri"/>
              </a:rPr>
              <a:t>instrucción.</a:t>
            </a:r>
            <a:r>
              <a:rPr sz="1200" spc="-13" dirty="0">
                <a:latin typeface="Calibri"/>
                <a:cs typeface="Calibri"/>
              </a:rPr>
              <a:t> </a:t>
            </a:r>
            <a:r>
              <a:rPr sz="1200" dirty="0">
                <a:latin typeface="Calibri"/>
                <a:cs typeface="Calibri"/>
              </a:rPr>
              <a:t>Esto</a:t>
            </a:r>
            <a:r>
              <a:rPr sz="1200" spc="-7" dirty="0">
                <a:latin typeface="Calibri"/>
                <a:cs typeface="Calibri"/>
              </a:rPr>
              <a:t> incluye </a:t>
            </a:r>
            <a:r>
              <a:rPr sz="1200" dirty="0">
                <a:latin typeface="Calibri"/>
                <a:cs typeface="Calibri"/>
              </a:rPr>
              <a:t>la</a:t>
            </a:r>
            <a:r>
              <a:rPr sz="1200" spc="-13" dirty="0">
                <a:latin typeface="Calibri"/>
                <a:cs typeface="Calibri"/>
              </a:rPr>
              <a:t> </a:t>
            </a:r>
            <a:r>
              <a:rPr sz="1200" dirty="0">
                <a:latin typeface="Calibri"/>
                <a:cs typeface="Calibri"/>
              </a:rPr>
              <a:t>enseñanza</a:t>
            </a:r>
            <a:r>
              <a:rPr sz="1200" spc="-7" dirty="0">
                <a:latin typeface="Calibri"/>
                <a:cs typeface="Calibri"/>
              </a:rPr>
              <a:t> </a:t>
            </a:r>
            <a:r>
              <a:rPr sz="1200" dirty="0">
                <a:latin typeface="Calibri"/>
                <a:cs typeface="Calibri"/>
              </a:rPr>
              <a:t>en</a:t>
            </a:r>
            <a:r>
              <a:rPr sz="1200" spc="-13" dirty="0">
                <a:latin typeface="Calibri"/>
                <a:cs typeface="Calibri"/>
              </a:rPr>
              <a:t> </a:t>
            </a:r>
            <a:r>
              <a:rPr sz="1200" dirty="0">
                <a:latin typeface="Calibri"/>
                <a:cs typeface="Calibri"/>
              </a:rPr>
              <a:t>estado</a:t>
            </a:r>
            <a:r>
              <a:rPr sz="1200" spc="-11" dirty="0">
                <a:latin typeface="Calibri"/>
                <a:cs typeface="Calibri"/>
              </a:rPr>
              <a:t> </a:t>
            </a:r>
            <a:r>
              <a:rPr sz="1200" dirty="0">
                <a:latin typeface="Calibri"/>
                <a:cs typeface="Calibri"/>
              </a:rPr>
              <a:t>de</a:t>
            </a:r>
            <a:r>
              <a:rPr sz="1200" spc="-4" dirty="0">
                <a:latin typeface="Calibri"/>
                <a:cs typeface="Calibri"/>
              </a:rPr>
              <a:t> </a:t>
            </a:r>
            <a:r>
              <a:rPr sz="1200" dirty="0">
                <a:latin typeface="Calibri"/>
                <a:cs typeface="Calibri"/>
              </a:rPr>
              <a:t>emergencia</a:t>
            </a:r>
            <a:r>
              <a:rPr sz="1200" spc="-7" dirty="0">
                <a:latin typeface="Calibri"/>
                <a:cs typeface="Calibri"/>
              </a:rPr>
              <a:t> </a:t>
            </a:r>
            <a:r>
              <a:rPr sz="1200" dirty="0">
                <a:latin typeface="Calibri"/>
                <a:cs typeface="Calibri"/>
              </a:rPr>
              <a:t>u</a:t>
            </a:r>
            <a:r>
              <a:rPr sz="1200" spc="-11" dirty="0">
                <a:latin typeface="Calibri"/>
                <a:cs typeface="Calibri"/>
              </a:rPr>
              <a:t> </a:t>
            </a:r>
            <a:r>
              <a:rPr sz="1200" dirty="0">
                <a:latin typeface="Calibri"/>
                <a:cs typeface="Calibri"/>
              </a:rPr>
              <a:t>otro</a:t>
            </a:r>
            <a:r>
              <a:rPr sz="1200" spc="-11" dirty="0">
                <a:latin typeface="Calibri"/>
                <a:cs typeface="Calibri"/>
              </a:rPr>
              <a:t> </a:t>
            </a:r>
            <a:r>
              <a:rPr sz="1200" dirty="0">
                <a:latin typeface="Calibri"/>
                <a:cs typeface="Calibri"/>
              </a:rPr>
              <a:t>estado provisional</a:t>
            </a:r>
            <a:r>
              <a:rPr sz="1200" spc="-7" dirty="0">
                <a:latin typeface="Calibri"/>
                <a:cs typeface="Calibri"/>
              </a:rPr>
              <a:t> </a:t>
            </a:r>
            <a:r>
              <a:rPr sz="1200" dirty="0">
                <a:latin typeface="Calibri"/>
                <a:cs typeface="Calibri"/>
              </a:rPr>
              <a:t>y</a:t>
            </a:r>
            <a:r>
              <a:rPr sz="1200" spc="-17" dirty="0">
                <a:latin typeface="Calibri"/>
                <a:cs typeface="Calibri"/>
              </a:rPr>
              <a:t> </a:t>
            </a:r>
            <a:r>
              <a:rPr sz="1200" dirty="0">
                <a:latin typeface="Calibri"/>
                <a:cs typeface="Calibri"/>
              </a:rPr>
              <a:t>está</a:t>
            </a:r>
            <a:r>
              <a:rPr sz="1200" spc="-13" dirty="0">
                <a:latin typeface="Calibri"/>
                <a:cs typeface="Calibri"/>
              </a:rPr>
              <a:t> </a:t>
            </a:r>
            <a:r>
              <a:rPr sz="1200" dirty="0">
                <a:latin typeface="Calibri"/>
                <a:cs typeface="Calibri"/>
              </a:rPr>
              <a:t>enseñando</a:t>
            </a:r>
            <a:r>
              <a:rPr sz="1200" spc="-4" dirty="0">
                <a:latin typeface="Calibri"/>
                <a:cs typeface="Calibri"/>
              </a:rPr>
              <a:t> </a:t>
            </a:r>
            <a:r>
              <a:rPr sz="1200" dirty="0">
                <a:latin typeface="Calibri"/>
                <a:cs typeface="Calibri"/>
              </a:rPr>
              <a:t>en</a:t>
            </a:r>
            <a:r>
              <a:rPr sz="1200" spc="4" dirty="0">
                <a:latin typeface="Calibri"/>
                <a:cs typeface="Calibri"/>
              </a:rPr>
              <a:t> </a:t>
            </a:r>
            <a:r>
              <a:rPr sz="1200" dirty="0">
                <a:latin typeface="Calibri"/>
                <a:cs typeface="Calibri"/>
              </a:rPr>
              <a:t>el</a:t>
            </a:r>
            <a:r>
              <a:rPr sz="1200" spc="-13" dirty="0">
                <a:latin typeface="Calibri"/>
                <a:cs typeface="Calibri"/>
              </a:rPr>
              <a:t> </a:t>
            </a:r>
            <a:r>
              <a:rPr sz="1200" dirty="0">
                <a:latin typeface="Calibri"/>
                <a:cs typeface="Calibri"/>
              </a:rPr>
              <a:t>campo</a:t>
            </a:r>
            <a:r>
              <a:rPr sz="1200" spc="-11" dirty="0">
                <a:latin typeface="Calibri"/>
                <a:cs typeface="Calibri"/>
              </a:rPr>
              <a:t> </a:t>
            </a:r>
            <a:r>
              <a:rPr sz="1200" dirty="0">
                <a:latin typeface="Calibri"/>
                <a:cs typeface="Calibri"/>
              </a:rPr>
              <a:t>de </a:t>
            </a:r>
            <a:r>
              <a:rPr sz="1200" spc="-17" dirty="0">
                <a:latin typeface="Calibri"/>
                <a:cs typeface="Calibri"/>
              </a:rPr>
              <a:t>la </a:t>
            </a:r>
            <a:r>
              <a:rPr sz="1200" dirty="0">
                <a:latin typeface="Calibri"/>
                <a:cs typeface="Calibri"/>
              </a:rPr>
              <a:t>certificación</a:t>
            </a:r>
            <a:r>
              <a:rPr sz="1200" spc="-17" dirty="0">
                <a:latin typeface="Calibri"/>
                <a:cs typeface="Calibri"/>
              </a:rPr>
              <a:t> </a:t>
            </a:r>
            <a:r>
              <a:rPr sz="1200" dirty="0">
                <a:latin typeface="Calibri"/>
                <a:cs typeface="Calibri"/>
              </a:rPr>
              <a:t>de</a:t>
            </a:r>
            <a:r>
              <a:rPr sz="1200" spc="-11" dirty="0">
                <a:latin typeface="Calibri"/>
                <a:cs typeface="Calibri"/>
              </a:rPr>
              <a:t> </a:t>
            </a:r>
            <a:r>
              <a:rPr sz="1200" spc="-7" dirty="0">
                <a:latin typeface="Calibri"/>
                <a:cs typeface="Calibri"/>
              </a:rPr>
              <a:t>disciplina.</a:t>
            </a:r>
            <a:endParaRPr sz="1200" dirty="0">
              <a:latin typeface="Calibri"/>
              <a:cs typeface="Calibri"/>
            </a:endParaRPr>
          </a:p>
          <a:p>
            <a:pPr>
              <a:lnSpc>
                <a:spcPct val="100000"/>
              </a:lnSpc>
              <a:buFont typeface="Calibri"/>
              <a:buChar char="•"/>
            </a:pPr>
            <a:endParaRPr sz="1200" dirty="0">
              <a:latin typeface="Calibri"/>
              <a:cs typeface="Calibri"/>
            </a:endParaRPr>
          </a:p>
          <a:p>
            <a:pPr marL="320376" marR="64508" indent="-156291">
              <a:lnSpc>
                <a:spcPct val="101800"/>
              </a:lnSpc>
              <a:buChar char="•"/>
              <a:tabLst>
                <a:tab pos="320376" algn="l"/>
                <a:tab pos="320808" algn="l"/>
              </a:tabLst>
            </a:pPr>
            <a:r>
              <a:rPr sz="1200" dirty="0">
                <a:latin typeface="Calibri"/>
                <a:cs typeface="Calibri"/>
              </a:rPr>
              <a:t>Solicitar</a:t>
            </a:r>
            <a:r>
              <a:rPr sz="1200" spc="-24" dirty="0">
                <a:latin typeface="Calibri"/>
                <a:cs typeface="Calibri"/>
              </a:rPr>
              <a:t> </a:t>
            </a:r>
            <a:r>
              <a:rPr sz="1200" dirty="0">
                <a:latin typeface="Calibri"/>
                <a:cs typeface="Calibri"/>
              </a:rPr>
              <a:t>información</a:t>
            </a:r>
            <a:r>
              <a:rPr sz="1200" spc="-13" dirty="0">
                <a:latin typeface="Calibri"/>
                <a:cs typeface="Calibri"/>
              </a:rPr>
              <a:t> </a:t>
            </a:r>
            <a:r>
              <a:rPr sz="1200" dirty="0">
                <a:latin typeface="Calibri"/>
                <a:cs typeface="Calibri"/>
              </a:rPr>
              <a:t>sobre</a:t>
            </a:r>
            <a:r>
              <a:rPr sz="1200" spc="-11" dirty="0">
                <a:latin typeface="Calibri"/>
                <a:cs typeface="Calibri"/>
              </a:rPr>
              <a:t> </a:t>
            </a:r>
            <a:r>
              <a:rPr sz="1200" dirty="0">
                <a:latin typeface="Calibri"/>
                <a:cs typeface="Calibri"/>
              </a:rPr>
              <a:t>los</a:t>
            </a:r>
            <a:r>
              <a:rPr sz="1200" spc="-7" dirty="0">
                <a:latin typeface="Calibri"/>
                <a:cs typeface="Calibri"/>
              </a:rPr>
              <a:t> para-</a:t>
            </a:r>
            <a:r>
              <a:rPr sz="1200" dirty="0">
                <a:latin typeface="Calibri"/>
                <a:cs typeface="Calibri"/>
              </a:rPr>
              <a:t>profesionales</a:t>
            </a:r>
            <a:r>
              <a:rPr sz="1200" spc="-13" dirty="0">
                <a:latin typeface="Calibri"/>
                <a:cs typeface="Calibri"/>
              </a:rPr>
              <a:t> </a:t>
            </a:r>
            <a:r>
              <a:rPr sz="1200" dirty="0">
                <a:latin typeface="Calibri"/>
                <a:cs typeface="Calibri"/>
              </a:rPr>
              <a:t>(auxiliares</a:t>
            </a:r>
            <a:r>
              <a:rPr sz="1200" spc="-11" dirty="0">
                <a:latin typeface="Calibri"/>
                <a:cs typeface="Calibri"/>
              </a:rPr>
              <a:t> </a:t>
            </a:r>
            <a:r>
              <a:rPr sz="1200" dirty="0">
                <a:latin typeface="Calibri"/>
                <a:cs typeface="Calibri"/>
              </a:rPr>
              <a:t>de</a:t>
            </a:r>
            <a:r>
              <a:rPr sz="1200" spc="-17" dirty="0">
                <a:latin typeface="Calibri"/>
                <a:cs typeface="Calibri"/>
              </a:rPr>
              <a:t> </a:t>
            </a:r>
            <a:r>
              <a:rPr sz="1200" dirty="0">
                <a:latin typeface="Calibri"/>
                <a:cs typeface="Calibri"/>
              </a:rPr>
              <a:t>maestros,</a:t>
            </a:r>
            <a:r>
              <a:rPr sz="1200" spc="-20" dirty="0">
                <a:latin typeface="Calibri"/>
                <a:cs typeface="Calibri"/>
              </a:rPr>
              <a:t> </a:t>
            </a:r>
            <a:r>
              <a:rPr sz="1200" dirty="0">
                <a:latin typeface="Calibri"/>
                <a:cs typeface="Calibri"/>
              </a:rPr>
              <a:t>asistentes</a:t>
            </a:r>
            <a:r>
              <a:rPr sz="1200" spc="-11" dirty="0">
                <a:latin typeface="Calibri"/>
                <a:cs typeface="Calibri"/>
              </a:rPr>
              <a:t> </a:t>
            </a:r>
            <a:r>
              <a:rPr sz="1200" dirty="0">
                <a:latin typeface="Calibri"/>
                <a:cs typeface="Calibri"/>
              </a:rPr>
              <a:t>de</a:t>
            </a:r>
            <a:r>
              <a:rPr sz="1200" spc="-17" dirty="0">
                <a:latin typeface="Calibri"/>
                <a:cs typeface="Calibri"/>
              </a:rPr>
              <a:t> </a:t>
            </a:r>
            <a:r>
              <a:rPr sz="1200" spc="-7" dirty="0">
                <a:latin typeface="Calibri"/>
                <a:cs typeface="Calibri"/>
              </a:rPr>
              <a:t>maestros, </a:t>
            </a:r>
            <a:r>
              <a:rPr sz="1200" dirty="0">
                <a:latin typeface="Calibri"/>
                <a:cs typeface="Calibri"/>
              </a:rPr>
              <a:t>etc.)</a:t>
            </a:r>
            <a:r>
              <a:rPr sz="1200" spc="-20" dirty="0">
                <a:latin typeface="Calibri"/>
                <a:cs typeface="Calibri"/>
              </a:rPr>
              <a:t> </a:t>
            </a:r>
            <a:r>
              <a:rPr sz="1200" dirty="0">
                <a:latin typeface="Calibri"/>
                <a:cs typeface="Calibri"/>
              </a:rPr>
              <a:t>que</a:t>
            </a:r>
            <a:r>
              <a:rPr sz="1200" spc="-7" dirty="0">
                <a:latin typeface="Calibri"/>
                <a:cs typeface="Calibri"/>
              </a:rPr>
              <a:t> </a:t>
            </a:r>
            <a:r>
              <a:rPr sz="1200" dirty="0">
                <a:latin typeface="Calibri"/>
                <a:cs typeface="Calibri"/>
              </a:rPr>
              <a:t>proveen</a:t>
            </a:r>
            <a:r>
              <a:rPr sz="1200" spc="-11" dirty="0">
                <a:latin typeface="Calibri"/>
                <a:cs typeface="Calibri"/>
              </a:rPr>
              <a:t> </a:t>
            </a:r>
            <a:r>
              <a:rPr sz="1200" dirty="0">
                <a:latin typeface="Calibri"/>
                <a:cs typeface="Calibri"/>
              </a:rPr>
              <a:t>servicios</a:t>
            </a:r>
            <a:r>
              <a:rPr sz="1200" spc="-4" dirty="0">
                <a:latin typeface="Calibri"/>
                <a:cs typeface="Calibri"/>
              </a:rPr>
              <a:t> </a:t>
            </a:r>
            <a:r>
              <a:rPr sz="1200" dirty="0">
                <a:latin typeface="Calibri"/>
                <a:cs typeface="Calibri"/>
              </a:rPr>
              <a:t>a</a:t>
            </a:r>
            <a:r>
              <a:rPr sz="1200" spc="-17" dirty="0">
                <a:latin typeface="Calibri"/>
                <a:cs typeface="Calibri"/>
              </a:rPr>
              <a:t> </a:t>
            </a:r>
            <a:r>
              <a:rPr sz="1200" dirty="0">
                <a:latin typeface="Calibri"/>
                <a:cs typeface="Calibri"/>
              </a:rPr>
              <a:t>su</a:t>
            </a:r>
            <a:r>
              <a:rPr sz="1200" spc="-11" dirty="0">
                <a:latin typeface="Calibri"/>
                <a:cs typeface="Calibri"/>
              </a:rPr>
              <a:t> </a:t>
            </a:r>
            <a:r>
              <a:rPr sz="1200" dirty="0">
                <a:latin typeface="Calibri"/>
                <a:cs typeface="Calibri"/>
              </a:rPr>
              <a:t>hijo.</a:t>
            </a:r>
            <a:r>
              <a:rPr sz="1200" spc="-13" dirty="0">
                <a:latin typeface="Calibri"/>
                <a:cs typeface="Calibri"/>
              </a:rPr>
              <a:t> </a:t>
            </a:r>
            <a:r>
              <a:rPr sz="1200" dirty="0">
                <a:latin typeface="Calibri"/>
                <a:cs typeface="Calibri"/>
              </a:rPr>
              <a:t>Los</a:t>
            </a:r>
            <a:r>
              <a:rPr sz="1200" spc="-7" dirty="0">
                <a:latin typeface="Calibri"/>
                <a:cs typeface="Calibri"/>
              </a:rPr>
              <a:t> para-</a:t>
            </a:r>
            <a:r>
              <a:rPr sz="1200" dirty="0">
                <a:latin typeface="Calibri"/>
                <a:cs typeface="Calibri"/>
              </a:rPr>
              <a:t>profesionales</a:t>
            </a:r>
            <a:r>
              <a:rPr sz="1200" spc="-4" dirty="0">
                <a:latin typeface="Calibri"/>
                <a:cs typeface="Calibri"/>
              </a:rPr>
              <a:t> </a:t>
            </a:r>
            <a:r>
              <a:rPr sz="1200" dirty="0">
                <a:latin typeface="Calibri"/>
                <a:cs typeface="Calibri"/>
              </a:rPr>
              <a:t>deben</a:t>
            </a:r>
            <a:r>
              <a:rPr sz="1200" spc="-13" dirty="0">
                <a:latin typeface="Calibri"/>
                <a:cs typeface="Calibri"/>
              </a:rPr>
              <a:t> </a:t>
            </a:r>
            <a:r>
              <a:rPr sz="1200" dirty="0">
                <a:latin typeface="Calibri"/>
                <a:cs typeface="Calibri"/>
              </a:rPr>
              <a:t>cumplir</a:t>
            </a:r>
            <a:r>
              <a:rPr sz="1200" spc="-7" dirty="0">
                <a:latin typeface="Calibri"/>
                <a:cs typeface="Calibri"/>
              </a:rPr>
              <a:t> </a:t>
            </a:r>
            <a:r>
              <a:rPr sz="1200" dirty="0">
                <a:latin typeface="Calibri"/>
                <a:cs typeface="Calibri"/>
              </a:rPr>
              <a:t>con</a:t>
            </a:r>
            <a:r>
              <a:rPr sz="1200" spc="-11" dirty="0">
                <a:latin typeface="Calibri"/>
                <a:cs typeface="Calibri"/>
              </a:rPr>
              <a:t> </a:t>
            </a:r>
            <a:r>
              <a:rPr sz="1200" dirty="0">
                <a:latin typeface="Calibri"/>
                <a:cs typeface="Calibri"/>
              </a:rPr>
              <a:t>uno</a:t>
            </a:r>
            <a:r>
              <a:rPr sz="1200" spc="-7" dirty="0">
                <a:latin typeface="Calibri"/>
                <a:cs typeface="Calibri"/>
              </a:rPr>
              <a:t> </a:t>
            </a:r>
            <a:r>
              <a:rPr sz="1200" dirty="0">
                <a:latin typeface="Calibri"/>
                <a:cs typeface="Calibri"/>
              </a:rPr>
              <a:t>de</a:t>
            </a:r>
            <a:r>
              <a:rPr sz="1200" spc="-7" dirty="0">
                <a:latin typeface="Calibri"/>
                <a:cs typeface="Calibri"/>
              </a:rPr>
              <a:t> </a:t>
            </a:r>
            <a:r>
              <a:rPr sz="1200" dirty="0">
                <a:latin typeface="Calibri"/>
                <a:cs typeface="Calibri"/>
              </a:rPr>
              <a:t>los</a:t>
            </a:r>
            <a:r>
              <a:rPr sz="1200" spc="-11" dirty="0">
                <a:latin typeface="Calibri"/>
                <a:cs typeface="Calibri"/>
              </a:rPr>
              <a:t> </a:t>
            </a:r>
            <a:r>
              <a:rPr sz="1200" spc="-7" dirty="0">
                <a:latin typeface="Calibri"/>
                <a:cs typeface="Calibri"/>
              </a:rPr>
              <a:t>requisitos </a:t>
            </a:r>
            <a:r>
              <a:rPr sz="1200" dirty="0">
                <a:latin typeface="Calibri"/>
                <a:cs typeface="Calibri"/>
              </a:rPr>
              <a:t>mínimos,</a:t>
            </a:r>
            <a:r>
              <a:rPr sz="1200" spc="-17" dirty="0">
                <a:latin typeface="Calibri"/>
                <a:cs typeface="Calibri"/>
              </a:rPr>
              <a:t> </a:t>
            </a:r>
            <a:r>
              <a:rPr sz="1200" dirty="0">
                <a:latin typeface="Calibri"/>
                <a:cs typeface="Calibri"/>
              </a:rPr>
              <a:t>que</a:t>
            </a:r>
            <a:r>
              <a:rPr sz="1200" spc="-7" dirty="0">
                <a:latin typeface="Calibri"/>
                <a:cs typeface="Calibri"/>
              </a:rPr>
              <a:t> </a:t>
            </a:r>
            <a:r>
              <a:rPr sz="1200" dirty="0">
                <a:latin typeface="Calibri"/>
                <a:cs typeface="Calibri"/>
              </a:rPr>
              <a:t>es</a:t>
            </a:r>
            <a:r>
              <a:rPr sz="1200" spc="-7" dirty="0">
                <a:latin typeface="Calibri"/>
                <a:cs typeface="Calibri"/>
              </a:rPr>
              <a:t> </a:t>
            </a:r>
            <a:r>
              <a:rPr sz="1200" dirty="0">
                <a:latin typeface="Calibri"/>
                <a:cs typeface="Calibri"/>
              </a:rPr>
              <a:t>un</a:t>
            </a:r>
            <a:r>
              <a:rPr sz="1200" spc="-13" dirty="0">
                <a:latin typeface="Calibri"/>
                <a:cs typeface="Calibri"/>
              </a:rPr>
              <a:t> </a:t>
            </a:r>
            <a:r>
              <a:rPr sz="1200" dirty="0">
                <a:latin typeface="Calibri"/>
                <a:cs typeface="Calibri"/>
              </a:rPr>
              <a:t>mínimo</a:t>
            </a:r>
            <a:r>
              <a:rPr sz="1200" spc="-7" dirty="0">
                <a:latin typeface="Calibri"/>
                <a:cs typeface="Calibri"/>
              </a:rPr>
              <a:t> </a:t>
            </a:r>
            <a:r>
              <a:rPr sz="1200" dirty="0">
                <a:latin typeface="Calibri"/>
                <a:cs typeface="Calibri"/>
              </a:rPr>
              <a:t>de</a:t>
            </a:r>
            <a:r>
              <a:rPr sz="1200" spc="-17" dirty="0">
                <a:latin typeface="Calibri"/>
                <a:cs typeface="Calibri"/>
              </a:rPr>
              <a:t> </a:t>
            </a:r>
            <a:r>
              <a:rPr sz="1200" dirty="0">
                <a:latin typeface="Calibri"/>
                <a:cs typeface="Calibri"/>
              </a:rPr>
              <a:t>48</a:t>
            </a:r>
            <a:r>
              <a:rPr sz="1200" spc="-13" dirty="0">
                <a:latin typeface="Calibri"/>
                <a:cs typeface="Calibri"/>
              </a:rPr>
              <a:t> </a:t>
            </a:r>
            <a:r>
              <a:rPr sz="1200" dirty="0">
                <a:latin typeface="Calibri"/>
                <a:cs typeface="Calibri"/>
              </a:rPr>
              <a:t>horas</a:t>
            </a:r>
            <a:r>
              <a:rPr sz="1200" spc="-7" dirty="0">
                <a:latin typeface="Calibri"/>
                <a:cs typeface="Calibri"/>
              </a:rPr>
              <a:t> </a:t>
            </a:r>
            <a:r>
              <a:rPr sz="1200" dirty="0">
                <a:latin typeface="Calibri"/>
                <a:cs typeface="Calibri"/>
              </a:rPr>
              <a:t>de</a:t>
            </a:r>
            <a:r>
              <a:rPr sz="1200" spc="-17" dirty="0">
                <a:latin typeface="Calibri"/>
                <a:cs typeface="Calibri"/>
              </a:rPr>
              <a:t> </a:t>
            </a:r>
            <a:r>
              <a:rPr sz="1200" dirty="0">
                <a:latin typeface="Calibri"/>
                <a:cs typeface="Calibri"/>
              </a:rPr>
              <a:t>crédito</a:t>
            </a:r>
            <a:r>
              <a:rPr sz="1200" spc="-4" dirty="0">
                <a:latin typeface="Calibri"/>
                <a:cs typeface="Calibri"/>
              </a:rPr>
              <a:t> </a:t>
            </a:r>
            <a:r>
              <a:rPr sz="1200" dirty="0">
                <a:latin typeface="Calibri"/>
                <a:cs typeface="Calibri"/>
              </a:rPr>
              <a:t>universitario,</a:t>
            </a:r>
            <a:r>
              <a:rPr sz="1200" spc="-11" dirty="0">
                <a:latin typeface="Calibri"/>
                <a:cs typeface="Calibri"/>
              </a:rPr>
              <a:t> </a:t>
            </a:r>
            <a:r>
              <a:rPr sz="1200" dirty="0">
                <a:latin typeface="Calibri"/>
                <a:cs typeface="Calibri"/>
              </a:rPr>
              <a:t>un</a:t>
            </a:r>
            <a:r>
              <a:rPr sz="1200" spc="-11" dirty="0">
                <a:latin typeface="Calibri"/>
                <a:cs typeface="Calibri"/>
              </a:rPr>
              <a:t> </a:t>
            </a:r>
            <a:r>
              <a:rPr sz="1200" dirty="0">
                <a:latin typeface="Calibri"/>
                <a:cs typeface="Calibri"/>
              </a:rPr>
              <a:t>título</a:t>
            </a:r>
            <a:r>
              <a:rPr sz="1200" spc="-7" dirty="0">
                <a:latin typeface="Calibri"/>
                <a:cs typeface="Calibri"/>
              </a:rPr>
              <a:t> </a:t>
            </a:r>
            <a:r>
              <a:rPr sz="1200" dirty="0">
                <a:latin typeface="Calibri"/>
                <a:cs typeface="Calibri"/>
              </a:rPr>
              <a:t>de</a:t>
            </a:r>
            <a:r>
              <a:rPr sz="1200" spc="-17" dirty="0">
                <a:latin typeface="Calibri"/>
                <a:cs typeface="Calibri"/>
              </a:rPr>
              <a:t> </a:t>
            </a:r>
            <a:r>
              <a:rPr sz="1200" dirty="0">
                <a:latin typeface="Calibri"/>
                <a:cs typeface="Calibri"/>
              </a:rPr>
              <a:t>asociado</a:t>
            </a:r>
            <a:r>
              <a:rPr sz="1200" spc="-7" dirty="0">
                <a:latin typeface="Calibri"/>
                <a:cs typeface="Calibri"/>
              </a:rPr>
              <a:t> </a:t>
            </a:r>
            <a:r>
              <a:rPr sz="1200" dirty="0">
                <a:latin typeface="Calibri"/>
                <a:cs typeface="Calibri"/>
              </a:rPr>
              <a:t>(o</a:t>
            </a:r>
            <a:r>
              <a:rPr sz="1200" spc="-13" dirty="0">
                <a:latin typeface="Calibri"/>
                <a:cs typeface="Calibri"/>
              </a:rPr>
              <a:t> </a:t>
            </a:r>
            <a:r>
              <a:rPr sz="1200" dirty="0">
                <a:latin typeface="Calibri"/>
                <a:cs typeface="Calibri"/>
              </a:rPr>
              <a:t>superior),</a:t>
            </a:r>
            <a:r>
              <a:rPr sz="1200" spc="-13" dirty="0">
                <a:latin typeface="Calibri"/>
                <a:cs typeface="Calibri"/>
              </a:rPr>
              <a:t> </a:t>
            </a:r>
            <a:r>
              <a:rPr sz="1200" spc="-34" dirty="0">
                <a:latin typeface="Calibri"/>
                <a:cs typeface="Calibri"/>
              </a:rPr>
              <a:t>o </a:t>
            </a:r>
            <a:r>
              <a:rPr sz="1200" dirty="0">
                <a:latin typeface="Calibri"/>
                <a:cs typeface="Calibri"/>
              </a:rPr>
              <a:t>puntuación</a:t>
            </a:r>
            <a:r>
              <a:rPr sz="1200" spc="-17" dirty="0">
                <a:latin typeface="Calibri"/>
                <a:cs typeface="Calibri"/>
              </a:rPr>
              <a:t> </a:t>
            </a:r>
            <a:r>
              <a:rPr sz="1200" dirty="0">
                <a:latin typeface="Calibri"/>
                <a:cs typeface="Calibri"/>
              </a:rPr>
              <a:t>de</a:t>
            </a:r>
            <a:r>
              <a:rPr sz="1200" spc="-7" dirty="0">
                <a:latin typeface="Calibri"/>
                <a:cs typeface="Calibri"/>
              </a:rPr>
              <a:t> </a:t>
            </a:r>
            <a:r>
              <a:rPr sz="1200" dirty="0">
                <a:latin typeface="Calibri"/>
                <a:cs typeface="Calibri"/>
              </a:rPr>
              <a:t>al</a:t>
            </a:r>
            <a:r>
              <a:rPr sz="1200" spc="-17" dirty="0">
                <a:latin typeface="Calibri"/>
                <a:cs typeface="Calibri"/>
              </a:rPr>
              <a:t> </a:t>
            </a:r>
            <a:r>
              <a:rPr sz="1200" dirty="0">
                <a:latin typeface="Calibri"/>
                <a:cs typeface="Calibri"/>
              </a:rPr>
              <a:t>menos</a:t>
            </a:r>
            <a:r>
              <a:rPr sz="1200" spc="-7" dirty="0">
                <a:latin typeface="Calibri"/>
                <a:cs typeface="Calibri"/>
              </a:rPr>
              <a:t> </a:t>
            </a:r>
            <a:r>
              <a:rPr sz="1200" dirty="0">
                <a:latin typeface="Calibri"/>
                <a:cs typeface="Calibri"/>
              </a:rPr>
              <a:t>460</a:t>
            </a:r>
            <a:r>
              <a:rPr sz="1200" spc="-7" dirty="0">
                <a:latin typeface="Calibri"/>
                <a:cs typeface="Calibri"/>
              </a:rPr>
              <a:t> </a:t>
            </a:r>
            <a:r>
              <a:rPr sz="1200" dirty="0">
                <a:latin typeface="Calibri"/>
                <a:cs typeface="Calibri"/>
              </a:rPr>
              <a:t>en</a:t>
            </a:r>
            <a:r>
              <a:rPr sz="1200" spc="-11" dirty="0">
                <a:latin typeface="Calibri"/>
                <a:cs typeface="Calibri"/>
              </a:rPr>
              <a:t> </a:t>
            </a:r>
            <a:r>
              <a:rPr sz="1200" dirty="0">
                <a:latin typeface="Calibri"/>
                <a:cs typeface="Calibri"/>
              </a:rPr>
              <a:t>la</a:t>
            </a:r>
            <a:r>
              <a:rPr sz="1200" spc="-11" dirty="0">
                <a:latin typeface="Calibri"/>
                <a:cs typeface="Calibri"/>
              </a:rPr>
              <a:t> </a:t>
            </a:r>
            <a:r>
              <a:rPr sz="1200" dirty="0">
                <a:latin typeface="Calibri"/>
                <a:cs typeface="Calibri"/>
              </a:rPr>
              <a:t>Evaluación</a:t>
            </a:r>
            <a:r>
              <a:rPr sz="1200" spc="-13" dirty="0">
                <a:latin typeface="Calibri"/>
                <a:cs typeface="Calibri"/>
              </a:rPr>
              <a:t> </a:t>
            </a:r>
            <a:r>
              <a:rPr sz="1200" spc="-7" dirty="0">
                <a:latin typeface="Calibri"/>
                <a:cs typeface="Calibri"/>
              </a:rPr>
              <a:t>Parapro.</a:t>
            </a:r>
            <a:endParaRPr sz="1200" dirty="0">
              <a:latin typeface="Calibri"/>
              <a:cs typeface="Calibri"/>
            </a:endParaRPr>
          </a:p>
          <a:p>
            <a:pPr>
              <a:lnSpc>
                <a:spcPct val="100000"/>
              </a:lnSpc>
              <a:buFont typeface="Calibri"/>
              <a:buChar char="•"/>
            </a:pPr>
            <a:endParaRPr sz="1200" dirty="0">
              <a:latin typeface="Calibri"/>
              <a:cs typeface="Calibri"/>
            </a:endParaRPr>
          </a:p>
          <a:p>
            <a:pPr marL="320376" marR="32904" indent="-156291">
              <a:lnSpc>
                <a:spcPct val="101699"/>
              </a:lnSpc>
              <a:buChar char="•"/>
              <a:tabLst>
                <a:tab pos="320376" algn="l"/>
                <a:tab pos="320808" algn="l"/>
              </a:tabLst>
            </a:pPr>
            <a:r>
              <a:rPr sz="1200" dirty="0">
                <a:latin typeface="Calibri"/>
                <a:cs typeface="Calibri"/>
              </a:rPr>
              <a:t>Recibir</a:t>
            </a:r>
            <a:r>
              <a:rPr sz="1200" spc="-13" dirty="0">
                <a:latin typeface="Calibri"/>
                <a:cs typeface="Calibri"/>
              </a:rPr>
              <a:t> </a:t>
            </a:r>
            <a:r>
              <a:rPr sz="1200" dirty="0">
                <a:latin typeface="Calibri"/>
                <a:cs typeface="Calibri"/>
              </a:rPr>
              <a:t>aviso</a:t>
            </a:r>
            <a:r>
              <a:rPr sz="1200" spc="-13" dirty="0">
                <a:latin typeface="Calibri"/>
                <a:cs typeface="Calibri"/>
              </a:rPr>
              <a:t> </a:t>
            </a:r>
            <a:r>
              <a:rPr sz="1200" dirty="0">
                <a:latin typeface="Calibri"/>
                <a:cs typeface="Calibri"/>
              </a:rPr>
              <a:t>oportuno</a:t>
            </a:r>
            <a:r>
              <a:rPr sz="1200" spc="-4" dirty="0">
                <a:latin typeface="Calibri"/>
                <a:cs typeface="Calibri"/>
              </a:rPr>
              <a:t> </a:t>
            </a:r>
            <a:r>
              <a:rPr sz="1200" dirty="0">
                <a:latin typeface="Calibri"/>
                <a:cs typeface="Calibri"/>
              </a:rPr>
              <a:t>de</a:t>
            </a:r>
            <a:r>
              <a:rPr sz="1200" spc="-13" dirty="0">
                <a:latin typeface="Calibri"/>
                <a:cs typeface="Calibri"/>
              </a:rPr>
              <a:t> </a:t>
            </a:r>
            <a:r>
              <a:rPr sz="1200" dirty="0">
                <a:latin typeface="Calibri"/>
                <a:cs typeface="Calibri"/>
              </a:rPr>
              <a:t>que</a:t>
            </a:r>
            <a:r>
              <a:rPr sz="1200" spc="-4" dirty="0">
                <a:latin typeface="Calibri"/>
                <a:cs typeface="Calibri"/>
              </a:rPr>
              <a:t> </a:t>
            </a:r>
            <a:r>
              <a:rPr sz="1200" dirty="0">
                <a:latin typeface="Calibri"/>
                <a:cs typeface="Calibri"/>
              </a:rPr>
              <a:t>su</a:t>
            </a:r>
            <a:r>
              <a:rPr sz="1200" spc="-13" dirty="0">
                <a:latin typeface="Calibri"/>
                <a:cs typeface="Calibri"/>
              </a:rPr>
              <a:t> </a:t>
            </a:r>
            <a:r>
              <a:rPr sz="1200" dirty="0">
                <a:latin typeface="Calibri"/>
                <a:cs typeface="Calibri"/>
              </a:rPr>
              <a:t>hijo</a:t>
            </a:r>
            <a:r>
              <a:rPr sz="1200" spc="-4" dirty="0">
                <a:latin typeface="Calibri"/>
                <a:cs typeface="Calibri"/>
              </a:rPr>
              <a:t> </a:t>
            </a:r>
            <a:r>
              <a:rPr sz="1200" dirty="0">
                <a:latin typeface="Calibri"/>
                <a:cs typeface="Calibri"/>
              </a:rPr>
              <a:t>ha</a:t>
            </a:r>
            <a:r>
              <a:rPr sz="1200" spc="-17" dirty="0">
                <a:latin typeface="Calibri"/>
                <a:cs typeface="Calibri"/>
              </a:rPr>
              <a:t> </a:t>
            </a:r>
            <a:r>
              <a:rPr sz="1200" dirty="0">
                <a:latin typeface="Calibri"/>
                <a:cs typeface="Calibri"/>
              </a:rPr>
              <a:t>sido</a:t>
            </a:r>
            <a:r>
              <a:rPr sz="1200" spc="-4" dirty="0">
                <a:latin typeface="Calibri"/>
                <a:cs typeface="Calibri"/>
              </a:rPr>
              <a:t> </a:t>
            </a:r>
            <a:r>
              <a:rPr sz="1200" dirty="0">
                <a:latin typeface="Calibri"/>
                <a:cs typeface="Calibri"/>
              </a:rPr>
              <a:t>asignado</a:t>
            </a:r>
            <a:r>
              <a:rPr sz="1200" spc="-7" dirty="0">
                <a:latin typeface="Calibri"/>
                <a:cs typeface="Calibri"/>
              </a:rPr>
              <a:t> </a:t>
            </a:r>
            <a:r>
              <a:rPr sz="1200" dirty="0">
                <a:latin typeface="Calibri"/>
                <a:cs typeface="Calibri"/>
              </a:rPr>
              <a:t>o</a:t>
            </a:r>
            <a:r>
              <a:rPr sz="1200" spc="-11" dirty="0">
                <a:latin typeface="Calibri"/>
                <a:cs typeface="Calibri"/>
              </a:rPr>
              <a:t> </a:t>
            </a:r>
            <a:r>
              <a:rPr sz="1200" dirty="0">
                <a:latin typeface="Calibri"/>
                <a:cs typeface="Calibri"/>
              </a:rPr>
              <a:t>enseñado</a:t>
            </a:r>
            <a:r>
              <a:rPr sz="1200" spc="-7" dirty="0">
                <a:latin typeface="Calibri"/>
                <a:cs typeface="Calibri"/>
              </a:rPr>
              <a:t> </a:t>
            </a:r>
            <a:r>
              <a:rPr sz="1200" dirty="0">
                <a:latin typeface="Calibri"/>
                <a:cs typeface="Calibri"/>
              </a:rPr>
              <a:t>por</a:t>
            </a:r>
            <a:r>
              <a:rPr sz="1200" spc="-11" dirty="0">
                <a:latin typeface="Calibri"/>
                <a:cs typeface="Calibri"/>
              </a:rPr>
              <a:t> </a:t>
            </a:r>
            <a:r>
              <a:rPr sz="1200" dirty="0">
                <a:latin typeface="Calibri"/>
                <a:cs typeface="Calibri"/>
              </a:rPr>
              <a:t>4</a:t>
            </a:r>
            <a:r>
              <a:rPr sz="1200" spc="-7" dirty="0">
                <a:latin typeface="Calibri"/>
                <a:cs typeface="Calibri"/>
              </a:rPr>
              <a:t> </a:t>
            </a:r>
            <a:r>
              <a:rPr sz="1200" dirty="0">
                <a:latin typeface="Calibri"/>
                <a:cs typeface="Calibri"/>
              </a:rPr>
              <a:t>o</a:t>
            </a:r>
            <a:r>
              <a:rPr sz="1200" spc="-11" dirty="0">
                <a:latin typeface="Calibri"/>
                <a:cs typeface="Calibri"/>
              </a:rPr>
              <a:t> </a:t>
            </a:r>
            <a:r>
              <a:rPr sz="1200" dirty="0">
                <a:latin typeface="Calibri"/>
                <a:cs typeface="Calibri"/>
              </a:rPr>
              <a:t>más</a:t>
            </a:r>
            <a:r>
              <a:rPr sz="1200" spc="13" dirty="0">
                <a:latin typeface="Calibri"/>
                <a:cs typeface="Calibri"/>
              </a:rPr>
              <a:t> </a:t>
            </a:r>
            <a:r>
              <a:rPr sz="1200" dirty="0">
                <a:latin typeface="Calibri"/>
                <a:cs typeface="Calibri"/>
              </a:rPr>
              <a:t>semanas</a:t>
            </a:r>
            <a:r>
              <a:rPr sz="1200" spc="-11" dirty="0">
                <a:latin typeface="Calibri"/>
                <a:cs typeface="Calibri"/>
              </a:rPr>
              <a:t> </a:t>
            </a:r>
            <a:r>
              <a:rPr sz="1200" spc="-7" dirty="0">
                <a:latin typeface="Calibri"/>
                <a:cs typeface="Calibri"/>
              </a:rPr>
              <a:t>consecutivas </a:t>
            </a:r>
            <a:r>
              <a:rPr sz="1200" dirty="0">
                <a:latin typeface="Calibri"/>
                <a:cs typeface="Calibri"/>
              </a:rPr>
              <a:t>por</a:t>
            </a:r>
            <a:r>
              <a:rPr sz="1200" spc="-11" dirty="0">
                <a:latin typeface="Calibri"/>
                <a:cs typeface="Calibri"/>
              </a:rPr>
              <a:t> </a:t>
            </a:r>
            <a:r>
              <a:rPr sz="1200" dirty="0">
                <a:latin typeface="Calibri"/>
                <a:cs typeface="Calibri"/>
              </a:rPr>
              <a:t>un</a:t>
            </a:r>
            <a:r>
              <a:rPr sz="1200" spc="-13" dirty="0">
                <a:latin typeface="Calibri"/>
                <a:cs typeface="Calibri"/>
              </a:rPr>
              <a:t> </a:t>
            </a:r>
            <a:r>
              <a:rPr sz="1200" dirty="0">
                <a:latin typeface="Calibri"/>
                <a:cs typeface="Calibri"/>
              </a:rPr>
              <a:t>maestro</a:t>
            </a:r>
            <a:r>
              <a:rPr sz="1200" spc="-11" dirty="0">
                <a:latin typeface="Calibri"/>
                <a:cs typeface="Calibri"/>
              </a:rPr>
              <a:t> </a:t>
            </a:r>
            <a:r>
              <a:rPr sz="1200" dirty="0">
                <a:latin typeface="Calibri"/>
                <a:cs typeface="Calibri"/>
              </a:rPr>
              <a:t>con</a:t>
            </a:r>
            <a:r>
              <a:rPr sz="1200" spc="-13" dirty="0">
                <a:latin typeface="Calibri"/>
                <a:cs typeface="Calibri"/>
              </a:rPr>
              <a:t> </a:t>
            </a:r>
            <a:r>
              <a:rPr sz="1200" dirty="0">
                <a:latin typeface="Calibri"/>
                <a:cs typeface="Calibri"/>
              </a:rPr>
              <a:t>una</a:t>
            </a:r>
            <a:r>
              <a:rPr sz="1200" spc="-11" dirty="0">
                <a:latin typeface="Calibri"/>
                <a:cs typeface="Calibri"/>
              </a:rPr>
              <a:t> </a:t>
            </a:r>
            <a:r>
              <a:rPr sz="1200" dirty="0">
                <a:latin typeface="Calibri"/>
                <a:cs typeface="Calibri"/>
              </a:rPr>
              <a:t>certificación</a:t>
            </a:r>
            <a:r>
              <a:rPr sz="1200" spc="-17" dirty="0">
                <a:latin typeface="Calibri"/>
                <a:cs typeface="Calibri"/>
              </a:rPr>
              <a:t> </a:t>
            </a:r>
            <a:r>
              <a:rPr sz="1200" dirty="0">
                <a:latin typeface="Calibri"/>
                <a:cs typeface="Calibri"/>
              </a:rPr>
              <a:t>o</a:t>
            </a:r>
            <a:r>
              <a:rPr sz="1200" spc="-7" dirty="0">
                <a:latin typeface="Calibri"/>
                <a:cs typeface="Calibri"/>
              </a:rPr>
              <a:t> </a:t>
            </a:r>
            <a:r>
              <a:rPr sz="1200" dirty="0">
                <a:latin typeface="Calibri"/>
                <a:cs typeface="Calibri"/>
              </a:rPr>
              <a:t>licencia</a:t>
            </a:r>
            <a:r>
              <a:rPr sz="1200" spc="-7" dirty="0">
                <a:latin typeface="Calibri"/>
                <a:cs typeface="Calibri"/>
              </a:rPr>
              <a:t> </a:t>
            </a:r>
            <a:r>
              <a:rPr sz="1200" dirty="0">
                <a:latin typeface="Calibri"/>
                <a:cs typeface="Calibri"/>
              </a:rPr>
              <a:t>limitada</a:t>
            </a:r>
            <a:r>
              <a:rPr sz="1200" spc="-11" dirty="0">
                <a:latin typeface="Calibri"/>
                <a:cs typeface="Calibri"/>
              </a:rPr>
              <a:t> </a:t>
            </a:r>
            <a:r>
              <a:rPr sz="1200" dirty="0">
                <a:latin typeface="Calibri"/>
                <a:cs typeface="Calibri"/>
              </a:rPr>
              <a:t>del</a:t>
            </a:r>
            <a:r>
              <a:rPr sz="1200" spc="-7" dirty="0">
                <a:latin typeface="Calibri"/>
                <a:cs typeface="Calibri"/>
              </a:rPr>
              <a:t> Estado.</a:t>
            </a:r>
            <a:endParaRPr sz="1200" dirty="0">
              <a:latin typeface="Calibri"/>
              <a:cs typeface="Calibri"/>
            </a:endParaRPr>
          </a:p>
          <a:p>
            <a:pPr>
              <a:lnSpc>
                <a:spcPct val="100000"/>
              </a:lnSpc>
              <a:buFont typeface="Calibri"/>
              <a:buChar char="•"/>
            </a:pPr>
            <a:endParaRPr sz="1200" dirty="0">
              <a:latin typeface="Calibri"/>
              <a:cs typeface="Calibri"/>
            </a:endParaRPr>
          </a:p>
          <a:p>
            <a:pPr marL="320376" marR="21214" indent="-156291">
              <a:lnSpc>
                <a:spcPct val="101699"/>
              </a:lnSpc>
              <a:buChar char="•"/>
              <a:tabLst>
                <a:tab pos="320376" algn="l"/>
                <a:tab pos="320808" algn="l"/>
              </a:tabLst>
            </a:pPr>
            <a:r>
              <a:rPr sz="1200" dirty="0">
                <a:latin typeface="Calibri"/>
                <a:cs typeface="Calibri"/>
              </a:rPr>
              <a:t>Se</a:t>
            </a:r>
            <a:r>
              <a:rPr sz="1200" spc="-20" dirty="0">
                <a:latin typeface="Calibri"/>
                <a:cs typeface="Calibri"/>
              </a:rPr>
              <a:t> </a:t>
            </a:r>
            <a:r>
              <a:rPr sz="1200" dirty="0">
                <a:latin typeface="Calibri"/>
                <a:cs typeface="Calibri"/>
              </a:rPr>
              <a:t>le</a:t>
            </a:r>
            <a:r>
              <a:rPr sz="1200" spc="-7" dirty="0">
                <a:latin typeface="Calibri"/>
                <a:cs typeface="Calibri"/>
              </a:rPr>
              <a:t> </a:t>
            </a:r>
            <a:r>
              <a:rPr sz="1200" dirty="0">
                <a:latin typeface="Calibri"/>
                <a:cs typeface="Calibri"/>
              </a:rPr>
              <a:t>proporcionará</a:t>
            </a:r>
            <a:r>
              <a:rPr sz="1200" spc="-13" dirty="0">
                <a:latin typeface="Calibri"/>
                <a:cs typeface="Calibri"/>
              </a:rPr>
              <a:t> </a:t>
            </a:r>
            <a:r>
              <a:rPr sz="1200" dirty="0">
                <a:latin typeface="Calibri"/>
                <a:cs typeface="Calibri"/>
              </a:rPr>
              <a:t>información</a:t>
            </a:r>
            <a:r>
              <a:rPr sz="1200" spc="-20" dirty="0">
                <a:latin typeface="Calibri"/>
                <a:cs typeface="Calibri"/>
              </a:rPr>
              <a:t> </a:t>
            </a:r>
            <a:r>
              <a:rPr sz="1200" dirty="0">
                <a:latin typeface="Calibri"/>
                <a:cs typeface="Calibri"/>
              </a:rPr>
              <a:t>sobre</a:t>
            </a:r>
            <a:r>
              <a:rPr sz="1200" spc="-13" dirty="0">
                <a:latin typeface="Calibri"/>
                <a:cs typeface="Calibri"/>
              </a:rPr>
              <a:t> </a:t>
            </a:r>
            <a:r>
              <a:rPr sz="1200" dirty="0">
                <a:latin typeface="Calibri"/>
                <a:cs typeface="Calibri"/>
              </a:rPr>
              <a:t>cada</a:t>
            </a:r>
            <a:r>
              <a:rPr sz="1200" spc="-13" dirty="0">
                <a:latin typeface="Calibri"/>
                <a:cs typeface="Calibri"/>
              </a:rPr>
              <a:t> </a:t>
            </a:r>
            <a:r>
              <a:rPr sz="1200" dirty="0">
                <a:latin typeface="Calibri"/>
                <a:cs typeface="Calibri"/>
              </a:rPr>
              <a:t>evaluación</a:t>
            </a:r>
            <a:r>
              <a:rPr sz="1200" spc="-20" dirty="0">
                <a:latin typeface="Calibri"/>
                <a:cs typeface="Calibri"/>
              </a:rPr>
              <a:t> </a:t>
            </a:r>
            <a:r>
              <a:rPr sz="1200" dirty="0">
                <a:latin typeface="Calibri"/>
                <a:cs typeface="Calibri"/>
              </a:rPr>
              <a:t>requerida</a:t>
            </a:r>
            <a:r>
              <a:rPr sz="1200" spc="-11" dirty="0">
                <a:latin typeface="Calibri"/>
                <a:cs typeface="Calibri"/>
              </a:rPr>
              <a:t> </a:t>
            </a:r>
            <a:r>
              <a:rPr sz="1200" dirty="0">
                <a:latin typeface="Calibri"/>
                <a:cs typeface="Calibri"/>
              </a:rPr>
              <a:t>por</a:t>
            </a:r>
            <a:r>
              <a:rPr sz="1200" spc="-11" dirty="0">
                <a:latin typeface="Calibri"/>
                <a:cs typeface="Calibri"/>
              </a:rPr>
              <a:t> </a:t>
            </a:r>
            <a:r>
              <a:rPr sz="1200" dirty="0">
                <a:latin typeface="Calibri"/>
                <a:cs typeface="Calibri"/>
              </a:rPr>
              <a:t>el</a:t>
            </a:r>
            <a:r>
              <a:rPr sz="1200" spc="-17" dirty="0">
                <a:latin typeface="Calibri"/>
                <a:cs typeface="Calibri"/>
              </a:rPr>
              <a:t> </a:t>
            </a:r>
            <a:r>
              <a:rPr sz="1200" dirty="0">
                <a:latin typeface="Calibri"/>
                <a:cs typeface="Calibri"/>
              </a:rPr>
              <a:t>estado</a:t>
            </a:r>
            <a:r>
              <a:rPr sz="1200" spc="-7" dirty="0">
                <a:latin typeface="Calibri"/>
                <a:cs typeface="Calibri"/>
              </a:rPr>
              <a:t> </a:t>
            </a:r>
            <a:r>
              <a:rPr sz="1200" dirty="0">
                <a:latin typeface="Calibri"/>
                <a:cs typeface="Calibri"/>
              </a:rPr>
              <a:t>y</a:t>
            </a:r>
            <a:r>
              <a:rPr sz="1200" spc="-17" dirty="0">
                <a:latin typeface="Calibri"/>
                <a:cs typeface="Calibri"/>
              </a:rPr>
              <a:t> </a:t>
            </a:r>
            <a:r>
              <a:rPr sz="1200" dirty="0">
                <a:latin typeface="Calibri"/>
                <a:cs typeface="Calibri"/>
              </a:rPr>
              <a:t>el</a:t>
            </a:r>
            <a:r>
              <a:rPr sz="1200" spc="-11" dirty="0">
                <a:latin typeface="Calibri"/>
                <a:cs typeface="Calibri"/>
              </a:rPr>
              <a:t> </a:t>
            </a:r>
            <a:r>
              <a:rPr sz="1200" dirty="0">
                <a:latin typeface="Calibri"/>
                <a:cs typeface="Calibri"/>
              </a:rPr>
              <a:t>distrito</a:t>
            </a:r>
            <a:r>
              <a:rPr sz="1200" spc="-13" dirty="0">
                <a:latin typeface="Calibri"/>
                <a:cs typeface="Calibri"/>
              </a:rPr>
              <a:t> </a:t>
            </a:r>
            <a:r>
              <a:rPr sz="1200" dirty="0">
                <a:latin typeface="Calibri"/>
                <a:cs typeface="Calibri"/>
              </a:rPr>
              <a:t>escolar.</a:t>
            </a:r>
            <a:r>
              <a:rPr sz="1200" spc="-13" dirty="0">
                <a:latin typeface="Calibri"/>
                <a:cs typeface="Calibri"/>
              </a:rPr>
              <a:t> </a:t>
            </a:r>
            <a:r>
              <a:rPr sz="1200" spc="-17" dirty="0">
                <a:latin typeface="Calibri"/>
                <a:cs typeface="Calibri"/>
              </a:rPr>
              <a:t>La </a:t>
            </a:r>
            <a:r>
              <a:rPr sz="1200" dirty="0">
                <a:latin typeface="Calibri"/>
                <a:cs typeface="Calibri"/>
              </a:rPr>
              <a:t>información</a:t>
            </a:r>
            <a:r>
              <a:rPr sz="1200" spc="-20" dirty="0">
                <a:latin typeface="Calibri"/>
                <a:cs typeface="Calibri"/>
              </a:rPr>
              <a:t> </a:t>
            </a:r>
            <a:r>
              <a:rPr sz="1200" dirty="0">
                <a:latin typeface="Calibri"/>
                <a:cs typeface="Calibri"/>
              </a:rPr>
              <a:t>debe</a:t>
            </a:r>
            <a:r>
              <a:rPr sz="1200" spc="-11" dirty="0">
                <a:latin typeface="Calibri"/>
                <a:cs typeface="Calibri"/>
              </a:rPr>
              <a:t> </a:t>
            </a:r>
            <a:r>
              <a:rPr sz="1200" dirty="0">
                <a:latin typeface="Calibri"/>
                <a:cs typeface="Calibri"/>
              </a:rPr>
              <a:t>incluir:</a:t>
            </a:r>
            <a:r>
              <a:rPr sz="1200" spc="-11" dirty="0">
                <a:latin typeface="Calibri"/>
                <a:cs typeface="Calibri"/>
              </a:rPr>
              <a:t> </a:t>
            </a:r>
            <a:r>
              <a:rPr sz="1200" dirty="0">
                <a:latin typeface="Calibri"/>
                <a:cs typeface="Calibri"/>
              </a:rPr>
              <a:t>1.</a:t>
            </a:r>
            <a:r>
              <a:rPr sz="1200" spc="-11" dirty="0">
                <a:latin typeface="Calibri"/>
                <a:cs typeface="Calibri"/>
              </a:rPr>
              <a:t> </a:t>
            </a:r>
            <a:r>
              <a:rPr sz="1200" dirty="0">
                <a:latin typeface="Calibri"/>
                <a:cs typeface="Calibri"/>
              </a:rPr>
              <a:t>Asunto</a:t>
            </a:r>
            <a:r>
              <a:rPr sz="1200" spc="-7" dirty="0">
                <a:latin typeface="Calibri"/>
                <a:cs typeface="Calibri"/>
              </a:rPr>
              <a:t> </a:t>
            </a:r>
            <a:r>
              <a:rPr sz="1200" dirty="0">
                <a:latin typeface="Calibri"/>
                <a:cs typeface="Calibri"/>
              </a:rPr>
              <a:t>evaluado</a:t>
            </a:r>
            <a:r>
              <a:rPr sz="1200" spc="-7" dirty="0">
                <a:latin typeface="Calibri"/>
                <a:cs typeface="Calibri"/>
              </a:rPr>
              <a:t> </a:t>
            </a:r>
            <a:r>
              <a:rPr sz="1200" dirty="0">
                <a:latin typeface="Calibri"/>
                <a:cs typeface="Calibri"/>
              </a:rPr>
              <a:t>2.</a:t>
            </a:r>
            <a:r>
              <a:rPr sz="1200" spc="-17" dirty="0">
                <a:latin typeface="Calibri"/>
                <a:cs typeface="Calibri"/>
              </a:rPr>
              <a:t> </a:t>
            </a:r>
            <a:r>
              <a:rPr sz="1200" dirty="0">
                <a:latin typeface="Calibri"/>
                <a:cs typeface="Calibri"/>
              </a:rPr>
              <a:t>Propósito</a:t>
            </a:r>
            <a:r>
              <a:rPr sz="1200" spc="-7" dirty="0">
                <a:latin typeface="Calibri"/>
                <a:cs typeface="Calibri"/>
              </a:rPr>
              <a:t> </a:t>
            </a:r>
            <a:r>
              <a:rPr sz="1200" dirty="0">
                <a:latin typeface="Calibri"/>
                <a:cs typeface="Calibri"/>
              </a:rPr>
              <a:t>de</a:t>
            </a:r>
            <a:r>
              <a:rPr sz="1200" spc="-13" dirty="0">
                <a:latin typeface="Calibri"/>
                <a:cs typeface="Calibri"/>
              </a:rPr>
              <a:t> </a:t>
            </a:r>
            <a:r>
              <a:rPr sz="1200" dirty="0">
                <a:latin typeface="Calibri"/>
                <a:cs typeface="Calibri"/>
              </a:rPr>
              <a:t>la</a:t>
            </a:r>
            <a:r>
              <a:rPr sz="1200" spc="-11" dirty="0">
                <a:latin typeface="Calibri"/>
                <a:cs typeface="Calibri"/>
              </a:rPr>
              <a:t> </a:t>
            </a:r>
            <a:r>
              <a:rPr sz="1200" dirty="0">
                <a:latin typeface="Calibri"/>
                <a:cs typeface="Calibri"/>
              </a:rPr>
              <a:t>evaluación</a:t>
            </a:r>
            <a:r>
              <a:rPr sz="1200" spc="-11" dirty="0">
                <a:latin typeface="Calibri"/>
                <a:cs typeface="Calibri"/>
              </a:rPr>
              <a:t> </a:t>
            </a:r>
            <a:r>
              <a:rPr sz="1200" dirty="0">
                <a:latin typeface="Calibri"/>
                <a:cs typeface="Calibri"/>
              </a:rPr>
              <a:t>3.</a:t>
            </a:r>
            <a:r>
              <a:rPr sz="1200" spc="-17" dirty="0">
                <a:latin typeface="Calibri"/>
                <a:cs typeface="Calibri"/>
              </a:rPr>
              <a:t> </a:t>
            </a:r>
            <a:r>
              <a:rPr sz="1200" dirty="0">
                <a:latin typeface="Calibri"/>
                <a:cs typeface="Calibri"/>
              </a:rPr>
              <a:t>Origen</a:t>
            </a:r>
            <a:r>
              <a:rPr sz="1200" spc="-11" dirty="0">
                <a:latin typeface="Calibri"/>
                <a:cs typeface="Calibri"/>
              </a:rPr>
              <a:t> </a:t>
            </a:r>
            <a:r>
              <a:rPr sz="1200" dirty="0">
                <a:latin typeface="Calibri"/>
                <a:cs typeface="Calibri"/>
              </a:rPr>
              <a:t>del</a:t>
            </a:r>
            <a:r>
              <a:rPr sz="1200" spc="-13" dirty="0">
                <a:latin typeface="Calibri"/>
                <a:cs typeface="Calibri"/>
              </a:rPr>
              <a:t> </a:t>
            </a:r>
            <a:r>
              <a:rPr sz="1200" dirty="0">
                <a:latin typeface="Calibri"/>
                <a:cs typeface="Calibri"/>
              </a:rPr>
              <a:t>requisito</a:t>
            </a:r>
            <a:r>
              <a:rPr sz="1200" spc="-7" dirty="0">
                <a:latin typeface="Calibri"/>
                <a:cs typeface="Calibri"/>
              </a:rPr>
              <a:t> </a:t>
            </a:r>
            <a:r>
              <a:rPr sz="1200" dirty="0">
                <a:latin typeface="Calibri"/>
                <a:cs typeface="Calibri"/>
              </a:rPr>
              <a:t>y</a:t>
            </a:r>
            <a:r>
              <a:rPr sz="1200" spc="-11" dirty="0">
                <a:latin typeface="Calibri"/>
                <a:cs typeface="Calibri"/>
              </a:rPr>
              <a:t> </a:t>
            </a:r>
            <a:r>
              <a:rPr sz="1200" spc="-17" dirty="0">
                <a:latin typeface="Calibri"/>
                <a:cs typeface="Calibri"/>
              </a:rPr>
              <a:t>si </a:t>
            </a:r>
            <a:r>
              <a:rPr sz="1200" dirty="0">
                <a:latin typeface="Calibri"/>
                <a:cs typeface="Calibri"/>
              </a:rPr>
              <a:t>la</a:t>
            </a:r>
            <a:r>
              <a:rPr sz="1200" spc="-11" dirty="0">
                <a:latin typeface="Calibri"/>
                <a:cs typeface="Calibri"/>
              </a:rPr>
              <a:t> </a:t>
            </a:r>
            <a:r>
              <a:rPr sz="1200" dirty="0">
                <a:latin typeface="Calibri"/>
                <a:cs typeface="Calibri"/>
              </a:rPr>
              <a:t>información</a:t>
            </a:r>
            <a:r>
              <a:rPr sz="1200" spc="-13" dirty="0">
                <a:latin typeface="Calibri"/>
                <a:cs typeface="Calibri"/>
              </a:rPr>
              <a:t> </a:t>
            </a:r>
            <a:r>
              <a:rPr sz="1200" dirty="0">
                <a:latin typeface="Calibri"/>
                <a:cs typeface="Calibri"/>
              </a:rPr>
              <a:t>incluye</a:t>
            </a:r>
            <a:r>
              <a:rPr sz="1200" spc="-4" dirty="0">
                <a:latin typeface="Calibri"/>
                <a:cs typeface="Calibri"/>
              </a:rPr>
              <a:t> </a:t>
            </a:r>
            <a:r>
              <a:rPr sz="1200" dirty="0">
                <a:latin typeface="Calibri"/>
                <a:cs typeface="Calibri"/>
              </a:rPr>
              <a:t>a)</a:t>
            </a:r>
            <a:r>
              <a:rPr sz="1200" spc="-27" dirty="0">
                <a:latin typeface="Calibri"/>
                <a:cs typeface="Calibri"/>
              </a:rPr>
              <a:t> </a:t>
            </a:r>
            <a:r>
              <a:rPr sz="1200" dirty="0">
                <a:latin typeface="Calibri"/>
                <a:cs typeface="Calibri"/>
              </a:rPr>
              <a:t>Tiempo</a:t>
            </a:r>
            <a:r>
              <a:rPr sz="1200" spc="-11" dirty="0">
                <a:latin typeface="Calibri"/>
                <a:cs typeface="Calibri"/>
              </a:rPr>
              <a:t> </a:t>
            </a:r>
            <a:r>
              <a:rPr sz="1200" dirty="0">
                <a:latin typeface="Calibri"/>
                <a:cs typeface="Calibri"/>
              </a:rPr>
              <a:t>esperado</a:t>
            </a:r>
            <a:r>
              <a:rPr sz="1200" spc="-7" dirty="0">
                <a:latin typeface="Calibri"/>
                <a:cs typeface="Calibri"/>
              </a:rPr>
              <a:t> </a:t>
            </a:r>
            <a:r>
              <a:rPr sz="1200" dirty="0">
                <a:latin typeface="Calibri"/>
                <a:cs typeface="Calibri"/>
              </a:rPr>
              <a:t>y</a:t>
            </a:r>
            <a:r>
              <a:rPr sz="1200" spc="-17" dirty="0">
                <a:latin typeface="Calibri"/>
                <a:cs typeface="Calibri"/>
              </a:rPr>
              <a:t> </a:t>
            </a:r>
            <a:r>
              <a:rPr sz="1200" dirty="0">
                <a:latin typeface="Calibri"/>
                <a:cs typeface="Calibri"/>
              </a:rPr>
              <a:t>calendario</a:t>
            </a:r>
            <a:r>
              <a:rPr sz="1200" spc="-7" dirty="0">
                <a:latin typeface="Calibri"/>
                <a:cs typeface="Calibri"/>
              </a:rPr>
              <a:t> </a:t>
            </a:r>
            <a:r>
              <a:rPr sz="1200" dirty="0">
                <a:latin typeface="Calibri"/>
                <a:cs typeface="Calibri"/>
              </a:rPr>
              <a:t>para</a:t>
            </a:r>
            <a:r>
              <a:rPr sz="1200" spc="-11" dirty="0">
                <a:latin typeface="Calibri"/>
                <a:cs typeface="Calibri"/>
              </a:rPr>
              <a:t> </a:t>
            </a:r>
            <a:r>
              <a:rPr sz="1200" dirty="0">
                <a:latin typeface="Calibri"/>
                <a:cs typeface="Calibri"/>
              </a:rPr>
              <a:t>las</a:t>
            </a:r>
            <a:r>
              <a:rPr sz="1200" spc="-4" dirty="0">
                <a:latin typeface="Calibri"/>
                <a:cs typeface="Calibri"/>
              </a:rPr>
              <a:t> </a:t>
            </a:r>
            <a:r>
              <a:rPr sz="1200" dirty="0">
                <a:latin typeface="Calibri"/>
                <a:cs typeface="Calibri"/>
              </a:rPr>
              <a:t>evaluaciones</a:t>
            </a:r>
            <a:r>
              <a:rPr sz="1200" spc="-20" dirty="0">
                <a:latin typeface="Calibri"/>
                <a:cs typeface="Calibri"/>
              </a:rPr>
              <a:t> </a:t>
            </a:r>
            <a:r>
              <a:rPr sz="1200" dirty="0">
                <a:latin typeface="Calibri"/>
                <a:cs typeface="Calibri"/>
              </a:rPr>
              <a:t>b)</a:t>
            </a:r>
            <a:r>
              <a:rPr sz="1200" spc="-11" dirty="0">
                <a:latin typeface="Calibri"/>
                <a:cs typeface="Calibri"/>
              </a:rPr>
              <a:t> </a:t>
            </a:r>
            <a:r>
              <a:rPr sz="1200" dirty="0">
                <a:latin typeface="Calibri"/>
                <a:cs typeface="Calibri"/>
              </a:rPr>
              <a:t>Tiempo</a:t>
            </a:r>
            <a:r>
              <a:rPr sz="1200" spc="-7" dirty="0">
                <a:latin typeface="Calibri"/>
                <a:cs typeface="Calibri"/>
              </a:rPr>
              <a:t> </a:t>
            </a:r>
            <a:r>
              <a:rPr sz="1200" dirty="0">
                <a:latin typeface="Calibri"/>
                <a:cs typeface="Calibri"/>
              </a:rPr>
              <a:t>y</a:t>
            </a:r>
            <a:r>
              <a:rPr sz="1200" spc="-11" dirty="0">
                <a:latin typeface="Calibri"/>
                <a:cs typeface="Calibri"/>
              </a:rPr>
              <a:t> </a:t>
            </a:r>
            <a:r>
              <a:rPr sz="1200" spc="-7" dirty="0">
                <a:latin typeface="Calibri"/>
                <a:cs typeface="Calibri"/>
              </a:rPr>
              <a:t>formato </a:t>
            </a:r>
            <a:r>
              <a:rPr sz="1200" dirty="0">
                <a:latin typeface="Calibri"/>
                <a:cs typeface="Calibri"/>
              </a:rPr>
              <a:t>para</a:t>
            </a:r>
            <a:r>
              <a:rPr sz="1200" spc="-13" dirty="0">
                <a:latin typeface="Calibri"/>
                <a:cs typeface="Calibri"/>
              </a:rPr>
              <a:t> </a:t>
            </a:r>
            <a:r>
              <a:rPr sz="1200" dirty="0">
                <a:latin typeface="Calibri"/>
                <a:cs typeface="Calibri"/>
              </a:rPr>
              <a:t>difundir</a:t>
            </a:r>
            <a:r>
              <a:rPr sz="1200" spc="-11" dirty="0">
                <a:latin typeface="Calibri"/>
                <a:cs typeface="Calibri"/>
              </a:rPr>
              <a:t> </a:t>
            </a:r>
            <a:r>
              <a:rPr sz="1200" dirty="0">
                <a:latin typeface="Calibri"/>
                <a:cs typeface="Calibri"/>
              </a:rPr>
              <a:t>los</a:t>
            </a:r>
            <a:r>
              <a:rPr sz="1200" spc="-13" dirty="0">
                <a:latin typeface="Calibri"/>
                <a:cs typeface="Calibri"/>
              </a:rPr>
              <a:t> </a:t>
            </a:r>
            <a:r>
              <a:rPr sz="1200" spc="-7" dirty="0">
                <a:latin typeface="Calibri"/>
                <a:cs typeface="Calibri"/>
              </a:rPr>
              <a:t>resultados.</a:t>
            </a:r>
            <a:endParaRPr sz="1200" dirty="0">
              <a:latin typeface="Calibri"/>
              <a:cs typeface="Calibri"/>
            </a:endParaRPr>
          </a:p>
          <a:p>
            <a:pPr>
              <a:lnSpc>
                <a:spcPct val="100000"/>
              </a:lnSpc>
              <a:buFont typeface="Calibri"/>
              <a:buChar char="•"/>
            </a:pPr>
            <a:endParaRPr sz="1200" dirty="0">
              <a:latin typeface="Calibri"/>
              <a:cs typeface="Calibri"/>
            </a:endParaRPr>
          </a:p>
          <a:p>
            <a:pPr marL="320376" marR="67971" indent="-156291">
              <a:lnSpc>
                <a:spcPct val="101800"/>
              </a:lnSpc>
              <a:buChar char="•"/>
              <a:tabLst>
                <a:tab pos="320376" algn="l"/>
                <a:tab pos="320808" algn="l"/>
              </a:tabLst>
            </a:pPr>
            <a:r>
              <a:rPr sz="1200" dirty="0">
                <a:latin typeface="Calibri"/>
                <a:cs typeface="Calibri"/>
              </a:rPr>
              <a:t>Solicitar</a:t>
            </a:r>
            <a:r>
              <a:rPr sz="1200" spc="-13" dirty="0">
                <a:latin typeface="Calibri"/>
                <a:cs typeface="Calibri"/>
              </a:rPr>
              <a:t> </a:t>
            </a:r>
            <a:r>
              <a:rPr sz="1200" dirty="0">
                <a:latin typeface="Calibri"/>
                <a:cs typeface="Calibri"/>
              </a:rPr>
              <a:t>información</a:t>
            </a:r>
            <a:r>
              <a:rPr sz="1200" spc="-13" dirty="0">
                <a:latin typeface="Calibri"/>
                <a:cs typeface="Calibri"/>
              </a:rPr>
              <a:t> </a:t>
            </a:r>
            <a:r>
              <a:rPr sz="1200" dirty="0">
                <a:latin typeface="Calibri"/>
                <a:cs typeface="Calibri"/>
              </a:rPr>
              <a:t>sobre</a:t>
            </a:r>
            <a:r>
              <a:rPr sz="1200" spc="-4" dirty="0">
                <a:latin typeface="Calibri"/>
                <a:cs typeface="Calibri"/>
              </a:rPr>
              <a:t> </a:t>
            </a:r>
            <a:r>
              <a:rPr sz="1200" dirty="0">
                <a:latin typeface="Calibri"/>
                <a:cs typeface="Calibri"/>
              </a:rPr>
              <a:t>cualquier</a:t>
            </a:r>
            <a:r>
              <a:rPr sz="1200" spc="-7" dirty="0">
                <a:latin typeface="Calibri"/>
                <a:cs typeface="Calibri"/>
              </a:rPr>
              <a:t> </a:t>
            </a:r>
            <a:r>
              <a:rPr sz="1200" dirty="0">
                <a:latin typeface="Calibri"/>
                <a:cs typeface="Calibri"/>
              </a:rPr>
              <a:t>agencia</a:t>
            </a:r>
            <a:r>
              <a:rPr sz="1200" spc="-17" dirty="0">
                <a:latin typeface="Calibri"/>
                <a:cs typeface="Calibri"/>
              </a:rPr>
              <a:t> </a:t>
            </a:r>
            <a:r>
              <a:rPr sz="1200" dirty="0">
                <a:latin typeface="Calibri"/>
                <a:cs typeface="Calibri"/>
              </a:rPr>
              <a:t>educativa</a:t>
            </a:r>
            <a:r>
              <a:rPr sz="1200" spc="-7" dirty="0">
                <a:latin typeface="Calibri"/>
                <a:cs typeface="Calibri"/>
              </a:rPr>
              <a:t> </a:t>
            </a:r>
            <a:r>
              <a:rPr sz="1200" dirty="0">
                <a:latin typeface="Calibri"/>
                <a:cs typeface="Calibri"/>
              </a:rPr>
              <a:t>estatal</a:t>
            </a:r>
            <a:r>
              <a:rPr sz="1200" spc="-17" dirty="0">
                <a:latin typeface="Calibri"/>
                <a:cs typeface="Calibri"/>
              </a:rPr>
              <a:t> </a:t>
            </a:r>
            <a:r>
              <a:rPr sz="1200" dirty="0">
                <a:latin typeface="Calibri"/>
                <a:cs typeface="Calibri"/>
              </a:rPr>
              <a:t>o</a:t>
            </a:r>
            <a:r>
              <a:rPr sz="1200" spc="-7" dirty="0">
                <a:latin typeface="Calibri"/>
                <a:cs typeface="Calibri"/>
              </a:rPr>
              <a:t> </a:t>
            </a:r>
            <a:r>
              <a:rPr sz="1200" dirty="0">
                <a:latin typeface="Calibri"/>
                <a:cs typeface="Calibri"/>
              </a:rPr>
              <a:t>local</a:t>
            </a:r>
            <a:r>
              <a:rPr sz="1200" spc="-13" dirty="0">
                <a:latin typeface="Calibri"/>
                <a:cs typeface="Calibri"/>
              </a:rPr>
              <a:t> </a:t>
            </a:r>
            <a:r>
              <a:rPr sz="1200" dirty="0">
                <a:latin typeface="Calibri"/>
                <a:cs typeface="Calibri"/>
              </a:rPr>
              <a:t>con</a:t>
            </a:r>
            <a:r>
              <a:rPr sz="1200" spc="-20" dirty="0">
                <a:latin typeface="Calibri"/>
                <a:cs typeface="Calibri"/>
              </a:rPr>
              <a:t> </a:t>
            </a:r>
            <a:r>
              <a:rPr sz="1200" dirty="0">
                <a:latin typeface="Calibri"/>
                <a:cs typeface="Calibri"/>
              </a:rPr>
              <a:t>respecto</a:t>
            </a:r>
            <a:r>
              <a:rPr sz="1200" spc="-4" dirty="0">
                <a:latin typeface="Calibri"/>
                <a:cs typeface="Calibri"/>
              </a:rPr>
              <a:t> </a:t>
            </a:r>
            <a:r>
              <a:rPr sz="1200" dirty="0">
                <a:latin typeface="Calibri"/>
                <a:cs typeface="Calibri"/>
              </a:rPr>
              <a:t>a</a:t>
            </a:r>
            <a:r>
              <a:rPr sz="1200" spc="-17" dirty="0">
                <a:latin typeface="Calibri"/>
                <a:cs typeface="Calibri"/>
              </a:rPr>
              <a:t> </a:t>
            </a:r>
            <a:r>
              <a:rPr sz="1200" dirty="0">
                <a:latin typeface="Calibri"/>
                <a:cs typeface="Calibri"/>
              </a:rPr>
              <a:t>la</a:t>
            </a:r>
            <a:r>
              <a:rPr sz="1200" spc="-7" dirty="0">
                <a:latin typeface="Calibri"/>
                <a:cs typeface="Calibri"/>
              </a:rPr>
              <a:t> participación </a:t>
            </a:r>
            <a:r>
              <a:rPr sz="1200" dirty="0">
                <a:latin typeface="Calibri"/>
                <a:cs typeface="Calibri"/>
              </a:rPr>
              <a:t>de</a:t>
            </a:r>
            <a:r>
              <a:rPr sz="1200" spc="-17" dirty="0">
                <a:latin typeface="Calibri"/>
                <a:cs typeface="Calibri"/>
              </a:rPr>
              <a:t> </a:t>
            </a:r>
            <a:r>
              <a:rPr sz="1200" dirty="0">
                <a:latin typeface="Calibri"/>
                <a:cs typeface="Calibri"/>
              </a:rPr>
              <a:t>los</a:t>
            </a:r>
            <a:r>
              <a:rPr sz="1200" spc="-13" dirty="0">
                <a:latin typeface="Calibri"/>
                <a:cs typeface="Calibri"/>
              </a:rPr>
              <a:t> </a:t>
            </a:r>
            <a:r>
              <a:rPr sz="1200" dirty="0">
                <a:latin typeface="Calibri"/>
                <a:cs typeface="Calibri"/>
              </a:rPr>
              <a:t>estudiantes</a:t>
            </a:r>
            <a:r>
              <a:rPr sz="1200" spc="-13" dirty="0">
                <a:latin typeface="Calibri"/>
                <a:cs typeface="Calibri"/>
              </a:rPr>
              <a:t> </a:t>
            </a:r>
            <a:r>
              <a:rPr sz="1200" dirty="0">
                <a:latin typeface="Calibri"/>
                <a:cs typeface="Calibri"/>
              </a:rPr>
              <a:t>en</a:t>
            </a:r>
            <a:r>
              <a:rPr sz="1200" spc="-11" dirty="0">
                <a:latin typeface="Calibri"/>
                <a:cs typeface="Calibri"/>
              </a:rPr>
              <a:t> </a:t>
            </a:r>
            <a:r>
              <a:rPr sz="1200" dirty="0">
                <a:latin typeface="Calibri"/>
                <a:cs typeface="Calibri"/>
              </a:rPr>
              <a:t>cualquier</a:t>
            </a:r>
            <a:r>
              <a:rPr sz="1200" spc="-7" dirty="0">
                <a:latin typeface="Calibri"/>
                <a:cs typeface="Calibri"/>
              </a:rPr>
              <a:t> </a:t>
            </a:r>
            <a:r>
              <a:rPr sz="1200" dirty="0">
                <a:latin typeface="Calibri"/>
                <a:cs typeface="Calibri"/>
              </a:rPr>
              <a:t>evaluación</a:t>
            </a:r>
            <a:r>
              <a:rPr sz="1200" spc="-17" dirty="0">
                <a:latin typeface="Calibri"/>
                <a:cs typeface="Calibri"/>
              </a:rPr>
              <a:t> </a:t>
            </a:r>
            <a:r>
              <a:rPr sz="1200" dirty="0">
                <a:latin typeface="Calibri"/>
                <a:cs typeface="Calibri"/>
              </a:rPr>
              <a:t>obligatoria.</a:t>
            </a:r>
            <a:r>
              <a:rPr sz="1200" spc="-13" dirty="0">
                <a:latin typeface="Calibri"/>
                <a:cs typeface="Calibri"/>
              </a:rPr>
              <a:t> </a:t>
            </a:r>
            <a:r>
              <a:rPr sz="1200" dirty="0">
                <a:latin typeface="Calibri"/>
                <a:cs typeface="Calibri"/>
              </a:rPr>
              <a:t>La</a:t>
            </a:r>
            <a:r>
              <a:rPr sz="1200" spc="-11" dirty="0">
                <a:latin typeface="Calibri"/>
                <a:cs typeface="Calibri"/>
              </a:rPr>
              <a:t> </a:t>
            </a:r>
            <a:r>
              <a:rPr sz="1200" dirty="0">
                <a:latin typeface="Calibri"/>
                <a:cs typeface="Calibri"/>
              </a:rPr>
              <a:t>información</a:t>
            </a:r>
            <a:r>
              <a:rPr sz="1200" spc="-13" dirty="0">
                <a:latin typeface="Calibri"/>
                <a:cs typeface="Calibri"/>
              </a:rPr>
              <a:t> </a:t>
            </a:r>
            <a:r>
              <a:rPr sz="1200" dirty="0">
                <a:latin typeface="Calibri"/>
                <a:cs typeface="Calibri"/>
              </a:rPr>
              <a:t>debe</a:t>
            </a:r>
            <a:r>
              <a:rPr sz="1200" spc="-17" dirty="0">
                <a:latin typeface="Calibri"/>
                <a:cs typeface="Calibri"/>
              </a:rPr>
              <a:t> </a:t>
            </a:r>
            <a:r>
              <a:rPr sz="1200" dirty="0">
                <a:latin typeface="Calibri"/>
                <a:cs typeface="Calibri"/>
              </a:rPr>
              <a:t>incluir</a:t>
            </a:r>
            <a:r>
              <a:rPr sz="1200" spc="-7" dirty="0">
                <a:latin typeface="Calibri"/>
                <a:cs typeface="Calibri"/>
              </a:rPr>
              <a:t> </a:t>
            </a:r>
            <a:r>
              <a:rPr sz="1200" dirty="0">
                <a:latin typeface="Calibri"/>
                <a:cs typeface="Calibri"/>
              </a:rPr>
              <a:t>una</a:t>
            </a:r>
            <a:r>
              <a:rPr sz="1200" spc="-11" dirty="0">
                <a:latin typeface="Calibri"/>
                <a:cs typeface="Calibri"/>
              </a:rPr>
              <a:t> </a:t>
            </a:r>
            <a:r>
              <a:rPr sz="1200" spc="-7" dirty="0">
                <a:latin typeface="Calibri"/>
                <a:cs typeface="Calibri"/>
              </a:rPr>
              <a:t>política, </a:t>
            </a:r>
            <a:r>
              <a:rPr sz="1200" dirty="0">
                <a:latin typeface="Calibri"/>
                <a:cs typeface="Calibri"/>
              </a:rPr>
              <a:t>procedimiento</a:t>
            </a:r>
            <a:r>
              <a:rPr sz="1200" spc="-24" dirty="0">
                <a:latin typeface="Calibri"/>
                <a:cs typeface="Calibri"/>
              </a:rPr>
              <a:t> </a:t>
            </a:r>
            <a:r>
              <a:rPr sz="1200" dirty="0">
                <a:latin typeface="Calibri"/>
                <a:cs typeface="Calibri"/>
              </a:rPr>
              <a:t>o</a:t>
            </a:r>
            <a:r>
              <a:rPr sz="1200" spc="-7" dirty="0">
                <a:latin typeface="Calibri"/>
                <a:cs typeface="Calibri"/>
              </a:rPr>
              <a:t> </a:t>
            </a:r>
            <a:r>
              <a:rPr sz="1200" dirty="0">
                <a:latin typeface="Calibri"/>
                <a:cs typeface="Calibri"/>
              </a:rPr>
              <a:t>derecho</a:t>
            </a:r>
            <a:r>
              <a:rPr sz="1200" spc="-20" dirty="0">
                <a:latin typeface="Calibri"/>
                <a:cs typeface="Calibri"/>
              </a:rPr>
              <a:t> </a:t>
            </a:r>
            <a:r>
              <a:rPr sz="1200" dirty="0">
                <a:latin typeface="Calibri"/>
                <a:cs typeface="Calibri"/>
              </a:rPr>
              <a:t>de</a:t>
            </a:r>
            <a:r>
              <a:rPr sz="1200" spc="-4" dirty="0">
                <a:latin typeface="Calibri"/>
                <a:cs typeface="Calibri"/>
              </a:rPr>
              <a:t> </a:t>
            </a:r>
            <a:r>
              <a:rPr sz="1200" dirty="0">
                <a:latin typeface="Calibri"/>
                <a:cs typeface="Calibri"/>
              </a:rPr>
              <a:t>los</a:t>
            </a:r>
            <a:r>
              <a:rPr sz="1200" spc="-13" dirty="0">
                <a:latin typeface="Calibri"/>
                <a:cs typeface="Calibri"/>
              </a:rPr>
              <a:t> </a:t>
            </a:r>
            <a:r>
              <a:rPr sz="1200" dirty="0">
                <a:latin typeface="Calibri"/>
                <a:cs typeface="Calibri"/>
              </a:rPr>
              <a:t>padres</a:t>
            </a:r>
            <a:r>
              <a:rPr sz="1200" spc="-13" dirty="0">
                <a:latin typeface="Calibri"/>
                <a:cs typeface="Calibri"/>
              </a:rPr>
              <a:t> </a:t>
            </a:r>
            <a:r>
              <a:rPr sz="1200" dirty="0">
                <a:latin typeface="Calibri"/>
                <a:cs typeface="Calibri"/>
              </a:rPr>
              <a:t>de</a:t>
            </a:r>
            <a:r>
              <a:rPr sz="1200" spc="-7" dirty="0">
                <a:latin typeface="Calibri"/>
                <a:cs typeface="Calibri"/>
              </a:rPr>
              <a:t> </a:t>
            </a:r>
            <a:r>
              <a:rPr sz="1200" dirty="0">
                <a:latin typeface="Calibri"/>
                <a:cs typeface="Calibri"/>
              </a:rPr>
              <a:t>optar</a:t>
            </a:r>
            <a:r>
              <a:rPr sz="1200" spc="-4" dirty="0">
                <a:latin typeface="Calibri"/>
                <a:cs typeface="Calibri"/>
              </a:rPr>
              <a:t> </a:t>
            </a:r>
            <a:r>
              <a:rPr sz="1200" dirty="0">
                <a:latin typeface="Calibri"/>
                <a:cs typeface="Calibri"/>
              </a:rPr>
              <a:t>al</a:t>
            </a:r>
            <a:r>
              <a:rPr sz="1200" spc="-17" dirty="0">
                <a:latin typeface="Calibri"/>
                <a:cs typeface="Calibri"/>
              </a:rPr>
              <a:t> </a:t>
            </a:r>
            <a:r>
              <a:rPr sz="1200" dirty="0">
                <a:latin typeface="Calibri"/>
                <a:cs typeface="Calibri"/>
              </a:rPr>
              <a:t>niño</a:t>
            </a:r>
            <a:r>
              <a:rPr sz="1200" spc="-7" dirty="0">
                <a:latin typeface="Calibri"/>
                <a:cs typeface="Calibri"/>
              </a:rPr>
              <a:t> </a:t>
            </a:r>
            <a:r>
              <a:rPr sz="1200" dirty="0">
                <a:latin typeface="Calibri"/>
                <a:cs typeface="Calibri"/>
              </a:rPr>
              <a:t>fuera</a:t>
            </a:r>
            <a:r>
              <a:rPr sz="1200" spc="-11" dirty="0">
                <a:latin typeface="Calibri"/>
                <a:cs typeface="Calibri"/>
              </a:rPr>
              <a:t> </a:t>
            </a:r>
            <a:r>
              <a:rPr sz="1200" dirty="0">
                <a:latin typeface="Calibri"/>
                <a:cs typeface="Calibri"/>
              </a:rPr>
              <a:t>de</a:t>
            </a:r>
            <a:r>
              <a:rPr sz="1200" spc="-4" dirty="0">
                <a:latin typeface="Calibri"/>
                <a:cs typeface="Calibri"/>
              </a:rPr>
              <a:t> </a:t>
            </a:r>
            <a:r>
              <a:rPr sz="1200" dirty="0">
                <a:latin typeface="Calibri"/>
                <a:cs typeface="Calibri"/>
              </a:rPr>
              <a:t>dicha</a:t>
            </a:r>
            <a:r>
              <a:rPr sz="1200" spc="-17" dirty="0">
                <a:latin typeface="Calibri"/>
                <a:cs typeface="Calibri"/>
              </a:rPr>
              <a:t> </a:t>
            </a:r>
            <a:r>
              <a:rPr sz="1200" dirty="0">
                <a:latin typeface="Calibri"/>
                <a:cs typeface="Calibri"/>
              </a:rPr>
              <a:t>evaluación,</a:t>
            </a:r>
            <a:r>
              <a:rPr sz="1200" spc="-17" dirty="0">
                <a:latin typeface="Calibri"/>
                <a:cs typeface="Calibri"/>
              </a:rPr>
              <a:t> </a:t>
            </a:r>
            <a:r>
              <a:rPr sz="1200" dirty="0">
                <a:latin typeface="Calibri"/>
                <a:cs typeface="Calibri"/>
              </a:rPr>
              <a:t>cuando</a:t>
            </a:r>
            <a:r>
              <a:rPr sz="1200" spc="-4" dirty="0">
                <a:latin typeface="Calibri"/>
                <a:cs typeface="Calibri"/>
              </a:rPr>
              <a:t> </a:t>
            </a:r>
            <a:r>
              <a:rPr sz="1200" spc="-17" dirty="0">
                <a:latin typeface="Calibri"/>
                <a:cs typeface="Calibri"/>
              </a:rPr>
              <a:t>sea </a:t>
            </a:r>
            <a:r>
              <a:rPr sz="1200" spc="-7" dirty="0">
                <a:latin typeface="Calibri"/>
                <a:cs typeface="Calibri"/>
              </a:rPr>
              <a:t>aplicable.</a:t>
            </a:r>
            <a:endParaRPr sz="1200" dirty="0">
              <a:latin typeface="Calibri"/>
              <a:cs typeface="Calibri"/>
            </a:endParaRPr>
          </a:p>
          <a:p>
            <a:pPr>
              <a:lnSpc>
                <a:spcPct val="100000"/>
              </a:lnSpc>
            </a:pPr>
            <a:endParaRPr sz="1200" dirty="0">
              <a:latin typeface="Calibri"/>
              <a:cs typeface="Calibri"/>
            </a:endParaRPr>
          </a:p>
          <a:p>
            <a:pPr marL="8659" marR="128151" algn="just">
              <a:lnSpc>
                <a:spcPct val="101699"/>
              </a:lnSpc>
            </a:pPr>
            <a:r>
              <a:rPr sz="1200" dirty="0">
                <a:latin typeface="Calibri"/>
                <a:cs typeface="Calibri"/>
              </a:rPr>
              <a:t>La</a:t>
            </a:r>
            <a:r>
              <a:rPr sz="1200" spc="-17" dirty="0">
                <a:latin typeface="Calibri"/>
                <a:cs typeface="Calibri"/>
              </a:rPr>
              <a:t> </a:t>
            </a:r>
            <a:r>
              <a:rPr sz="1200" dirty="0">
                <a:latin typeface="Calibri"/>
                <a:cs typeface="Calibri"/>
              </a:rPr>
              <a:t>información</a:t>
            </a:r>
            <a:r>
              <a:rPr sz="1200" spc="-17" dirty="0">
                <a:latin typeface="Calibri"/>
                <a:cs typeface="Calibri"/>
              </a:rPr>
              <a:t> </a:t>
            </a:r>
            <a:r>
              <a:rPr sz="1200" dirty="0">
                <a:latin typeface="Calibri"/>
                <a:cs typeface="Calibri"/>
              </a:rPr>
              <a:t>con</a:t>
            </a:r>
            <a:r>
              <a:rPr sz="1200" spc="-20" dirty="0">
                <a:latin typeface="Calibri"/>
                <a:cs typeface="Calibri"/>
              </a:rPr>
              <a:t> </a:t>
            </a:r>
            <a:r>
              <a:rPr sz="1200" dirty="0">
                <a:latin typeface="Calibri"/>
                <a:cs typeface="Calibri"/>
              </a:rPr>
              <a:t>respecto</a:t>
            </a:r>
            <a:r>
              <a:rPr sz="1200" spc="-4" dirty="0">
                <a:latin typeface="Calibri"/>
                <a:cs typeface="Calibri"/>
              </a:rPr>
              <a:t> </a:t>
            </a:r>
            <a:r>
              <a:rPr sz="1200" dirty="0">
                <a:latin typeface="Calibri"/>
                <a:cs typeface="Calibri"/>
              </a:rPr>
              <a:t>a</a:t>
            </a:r>
            <a:r>
              <a:rPr sz="1200" spc="-11" dirty="0">
                <a:latin typeface="Calibri"/>
                <a:cs typeface="Calibri"/>
              </a:rPr>
              <a:t> </a:t>
            </a:r>
            <a:r>
              <a:rPr sz="1200" dirty="0">
                <a:latin typeface="Calibri"/>
                <a:cs typeface="Calibri"/>
              </a:rPr>
              <a:t>las</a:t>
            </a:r>
            <a:r>
              <a:rPr sz="1200" spc="-11" dirty="0">
                <a:latin typeface="Calibri"/>
                <a:cs typeface="Calibri"/>
              </a:rPr>
              <a:t> </a:t>
            </a:r>
            <a:r>
              <a:rPr sz="1200" dirty="0">
                <a:latin typeface="Calibri"/>
                <a:cs typeface="Calibri"/>
              </a:rPr>
              <a:t>calificaciones</a:t>
            </a:r>
            <a:r>
              <a:rPr sz="1200" spc="-13" dirty="0">
                <a:latin typeface="Calibri"/>
                <a:cs typeface="Calibri"/>
              </a:rPr>
              <a:t> </a:t>
            </a:r>
            <a:r>
              <a:rPr sz="1200" dirty="0">
                <a:latin typeface="Calibri"/>
                <a:cs typeface="Calibri"/>
              </a:rPr>
              <a:t>del</a:t>
            </a:r>
            <a:r>
              <a:rPr sz="1200" spc="-13" dirty="0">
                <a:latin typeface="Calibri"/>
                <a:cs typeface="Calibri"/>
              </a:rPr>
              <a:t> </a:t>
            </a:r>
            <a:r>
              <a:rPr sz="1200" dirty="0">
                <a:latin typeface="Calibri"/>
                <a:cs typeface="Calibri"/>
              </a:rPr>
              <a:t>maestro</a:t>
            </a:r>
            <a:r>
              <a:rPr sz="1200" spc="-13" dirty="0">
                <a:latin typeface="Calibri"/>
                <a:cs typeface="Calibri"/>
              </a:rPr>
              <a:t> </a:t>
            </a:r>
            <a:r>
              <a:rPr sz="1200" dirty="0">
                <a:latin typeface="Calibri"/>
                <a:cs typeface="Calibri"/>
              </a:rPr>
              <a:t>de</a:t>
            </a:r>
            <a:r>
              <a:rPr sz="1200" spc="-4" dirty="0">
                <a:latin typeface="Calibri"/>
                <a:cs typeface="Calibri"/>
              </a:rPr>
              <a:t> </a:t>
            </a:r>
            <a:r>
              <a:rPr sz="1200" dirty="0">
                <a:latin typeface="Calibri"/>
                <a:cs typeface="Calibri"/>
              </a:rPr>
              <a:t>acuerdo</a:t>
            </a:r>
            <a:r>
              <a:rPr sz="1200" spc="-13" dirty="0">
                <a:latin typeface="Calibri"/>
                <a:cs typeface="Calibri"/>
              </a:rPr>
              <a:t> </a:t>
            </a:r>
            <a:r>
              <a:rPr sz="1200" dirty="0">
                <a:latin typeface="Calibri"/>
                <a:cs typeface="Calibri"/>
              </a:rPr>
              <a:t>con</a:t>
            </a:r>
            <a:r>
              <a:rPr sz="1200" spc="-11" dirty="0">
                <a:latin typeface="Calibri"/>
                <a:cs typeface="Calibri"/>
              </a:rPr>
              <a:t> </a:t>
            </a:r>
            <a:r>
              <a:rPr sz="1200" dirty="0">
                <a:latin typeface="Calibri"/>
                <a:cs typeface="Calibri"/>
              </a:rPr>
              <a:t>la</a:t>
            </a:r>
            <a:r>
              <a:rPr sz="1200" spc="-11" dirty="0">
                <a:latin typeface="Calibri"/>
                <a:cs typeface="Calibri"/>
              </a:rPr>
              <a:t> </a:t>
            </a:r>
            <a:r>
              <a:rPr sz="1200" dirty="0">
                <a:latin typeface="Calibri"/>
                <a:cs typeface="Calibri"/>
              </a:rPr>
              <a:t>Ley</a:t>
            </a:r>
            <a:r>
              <a:rPr sz="1200" spc="-11" dirty="0">
                <a:latin typeface="Calibri"/>
                <a:cs typeface="Calibri"/>
              </a:rPr>
              <a:t> </a:t>
            </a:r>
            <a:r>
              <a:rPr sz="1200" dirty="0">
                <a:latin typeface="Calibri"/>
                <a:cs typeface="Calibri"/>
              </a:rPr>
              <a:t>Cada</a:t>
            </a:r>
            <a:r>
              <a:rPr sz="1200" spc="-11" dirty="0">
                <a:latin typeface="Calibri"/>
                <a:cs typeface="Calibri"/>
              </a:rPr>
              <a:t> </a:t>
            </a:r>
            <a:r>
              <a:rPr sz="1200" dirty="0">
                <a:latin typeface="Calibri"/>
                <a:cs typeface="Calibri"/>
              </a:rPr>
              <a:t>Estudiante</a:t>
            </a:r>
            <a:r>
              <a:rPr sz="1200" spc="-7" dirty="0">
                <a:latin typeface="Calibri"/>
                <a:cs typeface="Calibri"/>
              </a:rPr>
              <a:t> Triunfa </a:t>
            </a:r>
            <a:r>
              <a:rPr sz="1200" dirty="0">
                <a:latin typeface="Calibri"/>
                <a:cs typeface="Calibri"/>
              </a:rPr>
              <a:t>se</a:t>
            </a:r>
            <a:r>
              <a:rPr sz="1200" spc="-13" dirty="0">
                <a:latin typeface="Calibri"/>
                <a:cs typeface="Calibri"/>
              </a:rPr>
              <a:t> </a:t>
            </a:r>
            <a:r>
              <a:rPr sz="1200" dirty="0">
                <a:latin typeface="Calibri"/>
                <a:cs typeface="Calibri"/>
              </a:rPr>
              <a:t>puede</a:t>
            </a:r>
            <a:r>
              <a:rPr sz="1200" spc="-13" dirty="0">
                <a:latin typeface="Calibri"/>
                <a:cs typeface="Calibri"/>
              </a:rPr>
              <a:t> </a:t>
            </a:r>
            <a:r>
              <a:rPr sz="1200" dirty="0">
                <a:latin typeface="Calibri"/>
                <a:cs typeface="Calibri"/>
              </a:rPr>
              <a:t>obtener a</a:t>
            </a:r>
            <a:r>
              <a:rPr sz="1200" spc="-17" dirty="0">
                <a:latin typeface="Calibri"/>
                <a:cs typeface="Calibri"/>
              </a:rPr>
              <a:t> </a:t>
            </a:r>
            <a:r>
              <a:rPr sz="1200" dirty="0">
                <a:latin typeface="Calibri"/>
                <a:cs typeface="Calibri"/>
              </a:rPr>
              <a:t>través</a:t>
            </a:r>
            <a:r>
              <a:rPr sz="1200" spc="-11" dirty="0">
                <a:latin typeface="Calibri"/>
                <a:cs typeface="Calibri"/>
              </a:rPr>
              <a:t> </a:t>
            </a:r>
            <a:r>
              <a:rPr sz="1200" dirty="0">
                <a:latin typeface="Calibri"/>
                <a:cs typeface="Calibri"/>
              </a:rPr>
              <a:t>del</a:t>
            </a:r>
            <a:r>
              <a:rPr sz="1200" spc="-7" dirty="0">
                <a:latin typeface="Calibri"/>
                <a:cs typeface="Calibri"/>
              </a:rPr>
              <a:t> </a:t>
            </a:r>
            <a:r>
              <a:rPr sz="1200" dirty="0">
                <a:latin typeface="Calibri"/>
                <a:cs typeface="Calibri"/>
              </a:rPr>
              <a:t>distrito</a:t>
            </a:r>
            <a:r>
              <a:rPr sz="1200" spc="-4" dirty="0">
                <a:latin typeface="Calibri"/>
                <a:cs typeface="Calibri"/>
              </a:rPr>
              <a:t> </a:t>
            </a:r>
            <a:r>
              <a:rPr sz="1200" dirty="0">
                <a:latin typeface="Calibri"/>
                <a:cs typeface="Calibri"/>
              </a:rPr>
              <a:t>escolar.</a:t>
            </a:r>
            <a:r>
              <a:rPr sz="1200" spc="-20" dirty="0">
                <a:latin typeface="Calibri"/>
                <a:cs typeface="Calibri"/>
              </a:rPr>
              <a:t> </a:t>
            </a:r>
            <a:r>
              <a:rPr sz="1200" dirty="0">
                <a:latin typeface="Calibri"/>
                <a:cs typeface="Calibri"/>
              </a:rPr>
              <a:t>Por</a:t>
            </a:r>
            <a:r>
              <a:rPr sz="1200" spc="-4" dirty="0">
                <a:latin typeface="Calibri"/>
                <a:cs typeface="Calibri"/>
              </a:rPr>
              <a:t> </a:t>
            </a:r>
            <a:r>
              <a:rPr sz="1200" dirty="0">
                <a:latin typeface="Calibri"/>
                <a:cs typeface="Calibri"/>
              </a:rPr>
              <a:t>favor,</a:t>
            </a:r>
            <a:r>
              <a:rPr sz="1200" spc="-7" dirty="0">
                <a:latin typeface="Calibri"/>
                <a:cs typeface="Calibri"/>
              </a:rPr>
              <a:t> </a:t>
            </a:r>
            <a:r>
              <a:rPr sz="1200" dirty="0">
                <a:latin typeface="Calibri"/>
                <a:cs typeface="Calibri"/>
              </a:rPr>
              <a:t>no</a:t>
            </a:r>
            <a:r>
              <a:rPr sz="1200" spc="-11" dirty="0">
                <a:latin typeface="Calibri"/>
                <a:cs typeface="Calibri"/>
              </a:rPr>
              <a:t> </a:t>
            </a:r>
            <a:r>
              <a:rPr sz="1200" dirty="0">
                <a:latin typeface="Calibri"/>
                <a:cs typeface="Calibri"/>
              </a:rPr>
              <a:t>dude</a:t>
            </a:r>
            <a:r>
              <a:rPr sz="1200" spc="-7" dirty="0">
                <a:latin typeface="Calibri"/>
                <a:cs typeface="Calibri"/>
              </a:rPr>
              <a:t> </a:t>
            </a:r>
            <a:r>
              <a:rPr sz="1200" dirty="0">
                <a:latin typeface="Calibri"/>
                <a:cs typeface="Calibri"/>
              </a:rPr>
              <a:t>en</a:t>
            </a:r>
            <a:r>
              <a:rPr sz="1200" spc="-7" dirty="0">
                <a:latin typeface="Calibri"/>
                <a:cs typeface="Calibri"/>
              </a:rPr>
              <a:t> </a:t>
            </a:r>
            <a:r>
              <a:rPr sz="1200" dirty="0">
                <a:latin typeface="Calibri"/>
                <a:cs typeface="Calibri"/>
              </a:rPr>
              <a:t>ponerse</a:t>
            </a:r>
            <a:r>
              <a:rPr sz="1200" spc="-11" dirty="0">
                <a:latin typeface="Calibri"/>
                <a:cs typeface="Calibri"/>
              </a:rPr>
              <a:t> </a:t>
            </a:r>
            <a:r>
              <a:rPr sz="1200" dirty="0">
                <a:latin typeface="Calibri"/>
                <a:cs typeface="Calibri"/>
              </a:rPr>
              <a:t>en</a:t>
            </a:r>
            <a:r>
              <a:rPr sz="1200" spc="-13" dirty="0">
                <a:latin typeface="Calibri"/>
                <a:cs typeface="Calibri"/>
              </a:rPr>
              <a:t> </a:t>
            </a:r>
            <a:r>
              <a:rPr sz="1200" dirty="0">
                <a:latin typeface="Calibri"/>
                <a:cs typeface="Calibri"/>
              </a:rPr>
              <a:t>contacto</a:t>
            </a:r>
            <a:r>
              <a:rPr sz="1200" spc="-11" dirty="0">
                <a:latin typeface="Calibri"/>
                <a:cs typeface="Calibri"/>
              </a:rPr>
              <a:t> </a:t>
            </a:r>
            <a:r>
              <a:rPr sz="1200" dirty="0">
                <a:latin typeface="Calibri"/>
                <a:cs typeface="Calibri"/>
              </a:rPr>
              <a:t>con</a:t>
            </a:r>
            <a:r>
              <a:rPr sz="1200" spc="-11" dirty="0">
                <a:latin typeface="Calibri"/>
                <a:cs typeface="Calibri"/>
              </a:rPr>
              <a:t> </a:t>
            </a:r>
            <a:r>
              <a:rPr sz="1200" dirty="0">
                <a:latin typeface="Calibri"/>
                <a:cs typeface="Calibri"/>
              </a:rPr>
              <a:t>la</a:t>
            </a:r>
            <a:r>
              <a:rPr sz="1200" spc="-13" dirty="0">
                <a:latin typeface="Calibri"/>
                <a:cs typeface="Calibri"/>
              </a:rPr>
              <a:t> </a:t>
            </a:r>
            <a:r>
              <a:rPr sz="1200" dirty="0">
                <a:latin typeface="Calibri"/>
                <a:cs typeface="Calibri"/>
              </a:rPr>
              <a:t>Oficina</a:t>
            </a:r>
            <a:r>
              <a:rPr sz="1200" spc="-13" dirty="0">
                <a:latin typeface="Calibri"/>
                <a:cs typeface="Calibri"/>
              </a:rPr>
              <a:t> </a:t>
            </a:r>
            <a:r>
              <a:rPr sz="1200" spc="-17" dirty="0">
                <a:latin typeface="Calibri"/>
                <a:cs typeface="Calibri"/>
              </a:rPr>
              <a:t>del </a:t>
            </a:r>
            <a:r>
              <a:rPr sz="1200" dirty="0">
                <a:latin typeface="Calibri"/>
                <a:cs typeface="Calibri"/>
              </a:rPr>
              <a:t>Título</a:t>
            </a:r>
            <a:r>
              <a:rPr sz="1200" spc="-13" dirty="0">
                <a:latin typeface="Calibri"/>
                <a:cs typeface="Calibri"/>
              </a:rPr>
              <a:t> </a:t>
            </a:r>
            <a:r>
              <a:rPr sz="1200" dirty="0">
                <a:latin typeface="Calibri"/>
                <a:cs typeface="Calibri"/>
              </a:rPr>
              <a:t>I</a:t>
            </a:r>
            <a:r>
              <a:rPr sz="1200" spc="-11" dirty="0">
                <a:latin typeface="Calibri"/>
                <a:cs typeface="Calibri"/>
              </a:rPr>
              <a:t> </a:t>
            </a:r>
            <a:r>
              <a:rPr sz="1200" dirty="0">
                <a:latin typeface="Calibri"/>
                <a:cs typeface="Calibri"/>
              </a:rPr>
              <a:t>del</a:t>
            </a:r>
            <a:r>
              <a:rPr sz="1200" spc="-7" dirty="0">
                <a:latin typeface="Calibri"/>
                <a:cs typeface="Calibri"/>
              </a:rPr>
              <a:t> </a:t>
            </a:r>
            <a:r>
              <a:rPr sz="1200" dirty="0">
                <a:latin typeface="Calibri"/>
                <a:cs typeface="Calibri"/>
              </a:rPr>
              <a:t>WCSD</a:t>
            </a:r>
            <a:r>
              <a:rPr sz="1200" spc="-17" dirty="0">
                <a:latin typeface="Calibri"/>
                <a:cs typeface="Calibri"/>
              </a:rPr>
              <a:t> </a:t>
            </a:r>
            <a:r>
              <a:rPr sz="1200" dirty="0">
                <a:latin typeface="Calibri"/>
                <a:cs typeface="Calibri"/>
              </a:rPr>
              <a:t>o</a:t>
            </a:r>
            <a:r>
              <a:rPr sz="1200" spc="-4" dirty="0">
                <a:latin typeface="Calibri"/>
                <a:cs typeface="Calibri"/>
              </a:rPr>
              <a:t> </a:t>
            </a:r>
            <a:r>
              <a:rPr sz="1200" dirty="0">
                <a:latin typeface="Calibri"/>
                <a:cs typeface="Calibri"/>
              </a:rPr>
              <a:t>El</a:t>
            </a:r>
            <a:r>
              <a:rPr sz="1200" spc="-11" dirty="0">
                <a:latin typeface="Calibri"/>
                <a:cs typeface="Calibri"/>
              </a:rPr>
              <a:t> </a:t>
            </a:r>
            <a:r>
              <a:rPr sz="1200" dirty="0">
                <a:latin typeface="Calibri"/>
                <a:cs typeface="Calibri"/>
              </a:rPr>
              <a:t>Departamento</a:t>
            </a:r>
            <a:r>
              <a:rPr sz="1200" spc="-13" dirty="0">
                <a:latin typeface="Calibri"/>
                <a:cs typeface="Calibri"/>
              </a:rPr>
              <a:t> </a:t>
            </a:r>
            <a:r>
              <a:rPr sz="1200" dirty="0">
                <a:latin typeface="Calibri"/>
                <a:cs typeface="Calibri"/>
              </a:rPr>
              <a:t>de</a:t>
            </a:r>
            <a:r>
              <a:rPr sz="1200" spc="-7" dirty="0">
                <a:latin typeface="Calibri"/>
                <a:cs typeface="Calibri"/>
              </a:rPr>
              <a:t> </a:t>
            </a:r>
            <a:r>
              <a:rPr sz="1200" dirty="0">
                <a:latin typeface="Calibri"/>
                <a:cs typeface="Calibri"/>
              </a:rPr>
              <a:t>Recursos</a:t>
            </a:r>
            <a:r>
              <a:rPr sz="1200" spc="-4" dirty="0">
                <a:latin typeface="Calibri"/>
                <a:cs typeface="Calibri"/>
              </a:rPr>
              <a:t> </a:t>
            </a:r>
            <a:r>
              <a:rPr sz="1200" dirty="0">
                <a:latin typeface="Calibri"/>
                <a:cs typeface="Calibri"/>
              </a:rPr>
              <a:t>Humanos</a:t>
            </a:r>
            <a:r>
              <a:rPr sz="1200" spc="-13" dirty="0">
                <a:latin typeface="Calibri"/>
                <a:cs typeface="Calibri"/>
              </a:rPr>
              <a:t> </a:t>
            </a:r>
            <a:r>
              <a:rPr sz="1200" dirty="0">
                <a:latin typeface="Calibri"/>
                <a:cs typeface="Calibri"/>
              </a:rPr>
              <a:t>si</a:t>
            </a:r>
            <a:r>
              <a:rPr sz="1200" spc="-7" dirty="0">
                <a:latin typeface="Calibri"/>
                <a:cs typeface="Calibri"/>
              </a:rPr>
              <a:t> </a:t>
            </a:r>
            <a:r>
              <a:rPr sz="1200" dirty="0">
                <a:latin typeface="Calibri"/>
                <a:cs typeface="Calibri"/>
              </a:rPr>
              <a:t>tiene</a:t>
            </a:r>
            <a:r>
              <a:rPr sz="1200" spc="-17" dirty="0">
                <a:latin typeface="Calibri"/>
                <a:cs typeface="Calibri"/>
              </a:rPr>
              <a:t> </a:t>
            </a:r>
            <a:r>
              <a:rPr sz="1200" dirty="0">
                <a:latin typeface="Calibri"/>
                <a:cs typeface="Calibri"/>
              </a:rPr>
              <a:t>alguna</a:t>
            </a:r>
            <a:r>
              <a:rPr sz="1200" spc="-7" dirty="0">
                <a:latin typeface="Calibri"/>
                <a:cs typeface="Calibri"/>
              </a:rPr>
              <a:t> pregunta.</a:t>
            </a:r>
            <a:endParaRPr sz="1200" dirty="0">
              <a:latin typeface="Calibri"/>
              <a:cs typeface="Calibri"/>
            </a:endParaRPr>
          </a:p>
        </p:txBody>
      </p:sp>
      <p:sp>
        <p:nvSpPr>
          <p:cNvPr id="6" name="object 6"/>
          <p:cNvSpPr txBox="1"/>
          <p:nvPr/>
        </p:nvSpPr>
        <p:spPr>
          <a:xfrm>
            <a:off x="11210134" y="6363697"/>
            <a:ext cx="369743" cy="56438"/>
          </a:xfrm>
          <a:prstGeom prst="rect">
            <a:avLst/>
          </a:prstGeom>
        </p:spPr>
        <p:txBody>
          <a:bodyPr vert="horz" wrap="square" lIns="0" tIns="9092" rIns="0" bIns="0" rtlCol="0">
            <a:spAutoFit/>
          </a:bodyPr>
          <a:lstStyle/>
          <a:p>
            <a:pPr marL="8659">
              <a:spcBef>
                <a:spcPts val="72"/>
              </a:spcBef>
            </a:pPr>
            <a:r>
              <a:rPr sz="307" b="1" spc="-13" dirty="0">
                <a:latin typeface="Franklin Gothic Demi"/>
                <a:cs typeface="Franklin Gothic Demi"/>
              </a:rPr>
              <a:t>Cer</a:t>
            </a:r>
            <a:r>
              <a:rPr sz="307" b="1" spc="-44" dirty="0">
                <a:latin typeface="Franklin Gothic Demi"/>
                <a:cs typeface="Franklin Gothic Demi"/>
              </a:rPr>
              <a:t> </a:t>
            </a:r>
            <a:r>
              <a:rPr sz="307" b="1" spc="-7" dirty="0">
                <a:latin typeface="Franklin Gothic Demi"/>
                <a:cs typeface="Franklin Gothic Demi"/>
              </a:rPr>
              <a:t>tificate</a:t>
            </a:r>
            <a:r>
              <a:rPr sz="307" b="1" spc="-4" dirty="0">
                <a:latin typeface="Franklin Gothic Demi"/>
                <a:cs typeface="Franklin Gothic Demi"/>
              </a:rPr>
              <a:t> </a:t>
            </a:r>
            <a:r>
              <a:rPr sz="307" b="1" dirty="0">
                <a:latin typeface="Franklin Gothic Demi"/>
                <a:cs typeface="Franklin Gothic Demi"/>
              </a:rPr>
              <a:t>No.</a:t>
            </a:r>
            <a:r>
              <a:rPr sz="307" b="1" spc="11" dirty="0">
                <a:latin typeface="Franklin Gothic Demi"/>
                <a:cs typeface="Franklin Gothic Demi"/>
              </a:rPr>
              <a:t> </a:t>
            </a:r>
            <a:r>
              <a:rPr sz="307" b="1" spc="-17" dirty="0">
                <a:latin typeface="Franklin Gothic Demi"/>
                <a:cs typeface="Franklin Gothic Demi"/>
              </a:rPr>
              <a:t>41433</a:t>
            </a:r>
            <a:endParaRPr sz="307" dirty="0">
              <a:latin typeface="Franklin Gothic Demi"/>
              <a:cs typeface="Franklin Gothic Demi"/>
            </a:endParaRPr>
          </a:p>
        </p:txBody>
      </p:sp>
      <p:pic>
        <p:nvPicPr>
          <p:cNvPr id="7" name="object 7"/>
          <p:cNvPicPr/>
          <p:nvPr/>
        </p:nvPicPr>
        <p:blipFill>
          <a:blip r:embed="rId3" cstate="print"/>
          <a:stretch>
            <a:fillRect/>
          </a:stretch>
        </p:blipFill>
        <p:spPr>
          <a:xfrm>
            <a:off x="168199" y="6055943"/>
            <a:ext cx="1505942" cy="57634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7" name="Rectangle 3277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9" name="Rectangle 3277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1" name="Rectangle 3278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3" name="Rectangle 3278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85" name="Freeform: Shape 3278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787" name="Rectangle 3278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86478" y="1683756"/>
            <a:ext cx="3115265" cy="2396359"/>
          </a:xfrm>
        </p:spPr>
        <p:txBody>
          <a:bodyPr anchor="b">
            <a:normAutofit/>
          </a:bodyPr>
          <a:lstStyle/>
          <a:p>
            <a:pPr algn="r"/>
            <a:r>
              <a:rPr lang="en-US" sz="4000" b="1" dirty="0">
                <a:solidFill>
                  <a:srgbClr val="FFFFFF"/>
                </a:solidFill>
                <a:latin typeface="Tahoma" panose="020B0604030504040204" pitchFamily="34" charset="0"/>
                <a:ea typeface="Tahoma" panose="020B0604030504040204" pitchFamily="34" charset="0"/>
                <a:cs typeface="Tahoma" panose="020B0604030504040204" pitchFamily="34" charset="0"/>
              </a:rPr>
              <a:t>Questions</a:t>
            </a:r>
          </a:p>
        </p:txBody>
      </p:sp>
      <p:grpSp>
        <p:nvGrpSpPr>
          <p:cNvPr id="32770" name="Group 1"/>
          <p:cNvGrpSpPr>
            <a:grpSpLocks/>
          </p:cNvGrpSpPr>
          <p:nvPr/>
        </p:nvGrpSpPr>
        <p:grpSpPr bwMode="auto">
          <a:xfrm>
            <a:off x="4905052" y="1096388"/>
            <a:ext cx="6666833" cy="4762024"/>
            <a:chOff x="0" y="0"/>
            <a:chExt cx="4032" cy="2880"/>
          </a:xfrm>
        </p:grpSpPr>
        <p:pic>
          <p:nvPicPr>
            <p:cNvPr id="32771" name="Picture 2"/>
            <p:cNvPicPr>
              <a:picLocks noChangeAspect="1" noChangeArrowheads="1"/>
            </p:cNvPicPr>
            <p:nvPr/>
          </p:nvPicPr>
          <p:blipFill>
            <a:blip r:embed="rId2"/>
            <a:srcRect/>
            <a:stretch>
              <a:fillRect/>
            </a:stretch>
          </p:blipFill>
          <p:spPr bwMode="auto">
            <a:xfrm>
              <a:off x="0" y="172"/>
              <a:ext cx="4027" cy="2704"/>
            </a:xfrm>
            <a:prstGeom prst="rect">
              <a:avLst/>
            </a:prstGeom>
            <a:noFill/>
            <a:ln w="12700">
              <a:noFill/>
              <a:miter lim="800000"/>
              <a:headEnd/>
              <a:tailEnd/>
            </a:ln>
          </p:spPr>
        </p:pic>
        <p:pic>
          <p:nvPicPr>
            <p:cNvPr id="32772" name="Picture 3"/>
            <p:cNvPicPr>
              <a:picLocks noChangeArrowheads="1"/>
            </p:cNvPicPr>
            <p:nvPr/>
          </p:nvPicPr>
          <p:blipFill>
            <a:blip r:embed="rId3"/>
            <a:srcRect/>
            <a:stretch>
              <a:fillRect/>
            </a:stretch>
          </p:blipFill>
          <p:spPr bwMode="auto">
            <a:xfrm>
              <a:off x="0" y="0"/>
              <a:ext cx="4032" cy="2880"/>
            </a:xfrm>
            <a:prstGeom prst="rect">
              <a:avLst/>
            </a:prstGeom>
            <a:noFill/>
            <a:ln w="12700">
              <a:noFill/>
              <a:miter lim="800000"/>
              <a:headEnd/>
              <a:tailEnd/>
            </a:ln>
          </p:spPr>
        </p:pic>
      </p:gr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3213731-A51D-44A3-D865-D7687ED62962}"/>
              </a:ext>
            </a:extLst>
          </p:cNvPr>
          <p:cNvSpPr>
            <a:spLocks noGrp="1"/>
          </p:cNvSpPr>
          <p:nvPr>
            <p:ph type="title"/>
          </p:nvPr>
        </p:nvSpPr>
        <p:spPr>
          <a:xfrm>
            <a:off x="1981201" y="381000"/>
            <a:ext cx="9144001" cy="1219200"/>
          </a:xfrm>
        </p:spPr>
        <p:txBody>
          <a:bodyPr>
            <a:normAutofit/>
          </a:bodyPr>
          <a:lstStyle/>
          <a:p>
            <a:r>
              <a:rPr lang="en-US" sz="2800" dirty="0">
                <a:solidFill>
                  <a:schemeClr val="tx2">
                    <a:lumMod val="60000"/>
                    <a:lumOff val="40000"/>
                  </a:schemeClr>
                </a:solidFill>
              </a:rPr>
              <a:t>WELCOME TO GREENBRAE ELEMENTARY SCHOOL</a:t>
            </a:r>
            <a:br>
              <a:rPr lang="en-US" sz="2800" dirty="0"/>
            </a:br>
            <a:endParaRPr lang="en-US" sz="2800" dirty="0"/>
          </a:p>
        </p:txBody>
      </p:sp>
      <p:sp>
        <p:nvSpPr>
          <p:cNvPr id="14" name="Content Placeholder 13"/>
          <p:cNvSpPr>
            <a:spLocks noGrp="1"/>
          </p:cNvSpPr>
          <p:nvPr>
            <p:ph type="body" idx="1"/>
          </p:nvPr>
        </p:nvSpPr>
        <p:spPr>
          <a:xfrm>
            <a:off x="1979610" y="1828800"/>
            <a:ext cx="4416552" cy="838200"/>
          </a:xfrm>
        </p:spPr>
        <p:txBody>
          <a:bodyPr vert="horz" lIns="91440" tIns="45720" rIns="91440" bIns="45720" rtlCol="0" anchor="ctr">
            <a:normAutofit/>
          </a:bodyPr>
          <a:lstStyle/>
          <a:p>
            <a:pPr>
              <a:spcAft>
                <a:spcPts val="600"/>
              </a:spcAft>
            </a:pPr>
            <a:r>
              <a:rPr lang="en-US" b="0" kern="1200" cap="none" baseline="0" dirty="0">
                <a:latin typeface="+mn-lt"/>
                <a:ea typeface="+mn-ea"/>
                <a:cs typeface="+mn-cs"/>
              </a:rPr>
              <a:t>Every student counts, Every moment matters </a:t>
            </a:r>
          </a:p>
        </p:txBody>
      </p:sp>
      <p:pic>
        <p:nvPicPr>
          <p:cNvPr id="3" name="Picture 2" descr="A picture containing text, grass, outdoor, sky&#10;&#10;Description automatically generated">
            <a:extLst>
              <a:ext uri="{FF2B5EF4-FFF2-40B4-BE49-F238E27FC236}">
                <a16:creationId xmlns:a16="http://schemas.microsoft.com/office/drawing/2014/main" id="{34F5457D-8D9A-AAD1-BBF9-E302BAC91EDA}"/>
              </a:ext>
            </a:extLst>
          </p:cNvPr>
          <p:cNvPicPr>
            <a:picLocks noChangeAspect="1"/>
          </p:cNvPicPr>
          <p:nvPr/>
        </p:nvPicPr>
        <p:blipFill rotWithShape="1">
          <a:blip r:embed="rId2">
            <a:extLst>
              <a:ext uri="{28A0092B-C50C-407E-A947-70E740481C1C}">
                <a14:useLocalDpi xmlns:a14="http://schemas.microsoft.com/office/drawing/2010/main" val="0"/>
              </a:ext>
            </a:extLst>
          </a:blip>
          <a:srcRect r="5500"/>
          <a:stretch/>
        </p:blipFill>
        <p:spPr>
          <a:xfrm>
            <a:off x="1979610" y="2743200"/>
            <a:ext cx="4416552" cy="3505200"/>
          </a:xfrm>
          <a:prstGeom prst="rect">
            <a:avLst/>
          </a:prstGeom>
          <a:noFill/>
        </p:spPr>
      </p:pic>
      <p:sp>
        <p:nvSpPr>
          <p:cNvPr id="4" name="Title 1">
            <a:extLst>
              <a:ext uri="{FF2B5EF4-FFF2-40B4-BE49-F238E27FC236}">
                <a16:creationId xmlns:a16="http://schemas.microsoft.com/office/drawing/2014/main" id="{BBBFEC90-8813-6FAD-487B-FF185E684B4B}"/>
              </a:ext>
            </a:extLst>
          </p:cNvPr>
          <p:cNvSpPr txBox="1">
            <a:spLocks/>
          </p:cNvSpPr>
          <p:nvPr/>
        </p:nvSpPr>
        <p:spPr>
          <a:xfrm>
            <a:off x="6707060" y="1828800"/>
            <a:ext cx="4416552" cy="8382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spcBef>
                <a:spcPts val="0"/>
              </a:spcBef>
              <a:spcAft>
                <a:spcPts val="600"/>
              </a:spcAft>
              <a:buSzPct val="80000"/>
            </a:pPr>
            <a:endParaRPr lang="en-US" sz="2000" cap="none" dirty="0">
              <a:solidFill>
                <a:schemeClr val="tx2"/>
              </a:solidFill>
              <a:latin typeface="+mn-lt"/>
              <a:ea typeface="+mn-ea"/>
              <a:cs typeface="+mn-cs"/>
            </a:endParaRPr>
          </a:p>
          <a:p>
            <a:pPr algn="ctr">
              <a:spcBef>
                <a:spcPts val="0"/>
              </a:spcBef>
              <a:spcAft>
                <a:spcPts val="600"/>
              </a:spcAft>
              <a:buSzPct val="80000"/>
            </a:pPr>
            <a:r>
              <a:rPr lang="en-US" sz="3300" cap="none" dirty="0">
                <a:latin typeface="+mn-lt"/>
                <a:ea typeface="+mn-ea"/>
                <a:cs typeface="+mn-cs"/>
              </a:rPr>
              <a:t>9/10/2024 </a:t>
            </a:r>
          </a:p>
          <a:p>
            <a:pPr algn="ctr">
              <a:spcBef>
                <a:spcPts val="0"/>
              </a:spcBef>
              <a:spcAft>
                <a:spcPts val="600"/>
              </a:spcAft>
              <a:buSzPct val="80000"/>
            </a:pPr>
            <a:r>
              <a:rPr lang="en-US" sz="3300" b="1" dirty="0"/>
              <a:t>5:30 – 6:30pm</a:t>
            </a:r>
          </a:p>
          <a:p>
            <a:pPr>
              <a:spcBef>
                <a:spcPts val="0"/>
              </a:spcBef>
              <a:spcAft>
                <a:spcPts val="600"/>
              </a:spcAft>
              <a:buSzPct val="80000"/>
            </a:pPr>
            <a:endParaRPr lang="en-US" sz="2000" cap="none" dirty="0">
              <a:solidFill>
                <a:schemeClr val="tx2"/>
              </a:solidFill>
              <a:latin typeface="+mn-lt"/>
              <a:ea typeface="+mn-ea"/>
              <a:cs typeface="+mn-cs"/>
            </a:endParaRPr>
          </a:p>
          <a:p>
            <a:pPr>
              <a:spcBef>
                <a:spcPts val="0"/>
              </a:spcBef>
              <a:spcAft>
                <a:spcPts val="600"/>
              </a:spcAft>
              <a:buSzPct val="80000"/>
            </a:pPr>
            <a:endParaRPr lang="en-US" sz="2000" cap="none" dirty="0">
              <a:solidFill>
                <a:schemeClr val="tx2"/>
              </a:solidFill>
              <a:latin typeface="+mn-lt"/>
              <a:ea typeface="+mn-ea"/>
              <a:cs typeface="+mn-cs"/>
            </a:endParaRPr>
          </a:p>
        </p:txBody>
      </p:sp>
      <p:sp>
        <p:nvSpPr>
          <p:cNvPr id="7" name="Subtitle 2">
            <a:extLst>
              <a:ext uri="{FF2B5EF4-FFF2-40B4-BE49-F238E27FC236}">
                <a16:creationId xmlns:a16="http://schemas.microsoft.com/office/drawing/2014/main" id="{09CDF575-21F3-1EA1-4727-AB6A562B9834}"/>
              </a:ext>
            </a:extLst>
          </p:cNvPr>
          <p:cNvSpPr txBox="1">
            <a:spLocks/>
          </p:cNvSpPr>
          <p:nvPr/>
        </p:nvSpPr>
        <p:spPr>
          <a:xfrm>
            <a:off x="6707060" y="2743200"/>
            <a:ext cx="4416552" cy="35052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457200" indent="-457200"/>
            <a:r>
              <a:rPr lang="en-US" sz="2000" b="1" dirty="0"/>
              <a:t>Welcome 		</a:t>
            </a:r>
          </a:p>
          <a:p>
            <a:pPr marL="457200" indent="-457200"/>
            <a:r>
              <a:rPr lang="en-US" sz="2000" b="1" dirty="0"/>
              <a:t>1</a:t>
            </a:r>
            <a:r>
              <a:rPr lang="en-US" sz="2000" b="1" baseline="30000" dirty="0"/>
              <a:t>st</a:t>
            </a:r>
            <a:r>
              <a:rPr lang="en-US" sz="2000" b="1" dirty="0"/>
              <a:t> Rotation  </a:t>
            </a:r>
          </a:p>
          <a:p>
            <a:r>
              <a:rPr lang="en-US" sz="2000" b="1" dirty="0"/>
              <a:t>   2</a:t>
            </a:r>
            <a:r>
              <a:rPr lang="en-US" sz="2000" b="1" baseline="30000" dirty="0"/>
              <a:t>nd</a:t>
            </a:r>
            <a:r>
              <a:rPr lang="en-US" sz="2000" b="1" dirty="0"/>
              <a:t> Rotation </a:t>
            </a:r>
          </a:p>
          <a:p>
            <a:r>
              <a:rPr lang="en-US" sz="2000" b="1" dirty="0"/>
              <a:t>    Goodbye  </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81000"/>
            <a:ext cx="9144001" cy="3596640"/>
          </a:xfrm>
        </p:spPr>
        <p:txBody>
          <a:bodyPr>
            <a:normAutofit/>
          </a:bodyPr>
          <a:lstStyle/>
          <a:p>
            <a:r>
              <a:rPr lang="en-US" sz="3600" b="1" u="sng" dirty="0">
                <a:solidFill>
                  <a:srgbClr val="00B050"/>
                </a:solidFill>
                <a:latin typeface="Comic Sans MS"/>
              </a:rPr>
              <a:t>Arrival</a:t>
            </a:r>
            <a:br>
              <a:rPr lang="en-US" sz="3600" b="1" u="sng" dirty="0">
                <a:solidFill>
                  <a:srgbClr val="00B050"/>
                </a:solidFill>
                <a:latin typeface="Comic Sans MS"/>
              </a:rPr>
            </a:br>
            <a:br>
              <a:rPr lang="en-US" sz="1200" b="1" u="sng" dirty="0">
                <a:solidFill>
                  <a:srgbClr val="00B050"/>
                </a:solidFill>
                <a:latin typeface="Comic Sans MS"/>
              </a:rPr>
            </a:br>
            <a:r>
              <a:rPr lang="en-US" sz="1600" b="1" dirty="0">
                <a:solidFill>
                  <a:srgbClr val="00B050"/>
                </a:solidFill>
              </a:rPr>
              <a:t>All students can arrive at 8:40.</a:t>
            </a:r>
            <a:br>
              <a:rPr lang="en-US" sz="1600" b="1" dirty="0">
                <a:solidFill>
                  <a:srgbClr val="00B050"/>
                </a:solidFill>
              </a:rPr>
            </a:br>
            <a:r>
              <a:rPr lang="en-US" sz="1600" b="1" dirty="0">
                <a:solidFill>
                  <a:srgbClr val="00B050"/>
                </a:solidFill>
              </a:rPr>
              <a:t>Main gate on 4</a:t>
            </a:r>
            <a:r>
              <a:rPr lang="en-US" sz="1600" b="1" baseline="30000" dirty="0">
                <a:solidFill>
                  <a:srgbClr val="00B050"/>
                </a:solidFill>
              </a:rPr>
              <a:t>th</a:t>
            </a:r>
            <a:r>
              <a:rPr lang="en-US" sz="1600" b="1" dirty="0">
                <a:solidFill>
                  <a:srgbClr val="00B050"/>
                </a:solidFill>
              </a:rPr>
              <a:t> street and Kinder gate on O street will open at 8:40, we ask that everyone enters through the gate on 4</a:t>
            </a:r>
            <a:r>
              <a:rPr lang="en-US" sz="1600" b="1" baseline="30000" dirty="0">
                <a:solidFill>
                  <a:srgbClr val="00B050"/>
                </a:solidFill>
              </a:rPr>
              <a:t>th</a:t>
            </a:r>
            <a:r>
              <a:rPr lang="en-US" sz="1600" b="1" dirty="0">
                <a:solidFill>
                  <a:srgbClr val="00B050"/>
                </a:solidFill>
              </a:rPr>
              <a:t> street except kinder or siblings that are dropping them off. </a:t>
            </a:r>
            <a:br>
              <a:rPr lang="en-US" sz="1600" b="1" dirty="0">
                <a:solidFill>
                  <a:srgbClr val="00B050"/>
                </a:solidFill>
              </a:rPr>
            </a:br>
            <a:r>
              <a:rPr lang="en-US" sz="1600" b="1" dirty="0">
                <a:solidFill>
                  <a:srgbClr val="00B050"/>
                </a:solidFill>
              </a:rPr>
              <a:t>First bell rings at 8:55 and late bell at 9:00am </a:t>
            </a:r>
            <a:br>
              <a:rPr lang="en-US" sz="1600" b="1" dirty="0">
                <a:solidFill>
                  <a:srgbClr val="00B050"/>
                </a:solidFill>
              </a:rPr>
            </a:br>
            <a:r>
              <a:rPr lang="en-US" sz="1600" b="1" dirty="0">
                <a:solidFill>
                  <a:srgbClr val="00B050"/>
                </a:solidFill>
              </a:rPr>
              <a:t>Students are marked tardy at 9:00am </a:t>
            </a:r>
            <a:br>
              <a:rPr lang="en-US" sz="1600" b="1" dirty="0">
                <a:solidFill>
                  <a:srgbClr val="00B050"/>
                </a:solidFill>
              </a:rPr>
            </a:br>
            <a:br>
              <a:rPr lang="en-US" sz="1600" b="1" dirty="0">
                <a:solidFill>
                  <a:srgbClr val="00B050"/>
                </a:solidFill>
              </a:rPr>
            </a:br>
            <a:br>
              <a:rPr lang="en-US" sz="1600" b="1" dirty="0">
                <a:solidFill>
                  <a:srgbClr val="00B050"/>
                </a:solidFill>
              </a:rPr>
            </a:br>
            <a:endParaRPr sz="1600" dirty="0"/>
          </a:p>
        </p:txBody>
      </p:sp>
      <p:sp>
        <p:nvSpPr>
          <p:cNvPr id="4" name="Content Placeholder 3">
            <a:extLst>
              <a:ext uri="{FF2B5EF4-FFF2-40B4-BE49-F238E27FC236}">
                <a16:creationId xmlns:a16="http://schemas.microsoft.com/office/drawing/2014/main" id="{FA5ADD2D-ABEE-EB6D-8CD3-93FB80C35B20}"/>
              </a:ext>
            </a:extLst>
          </p:cNvPr>
          <p:cNvSpPr>
            <a:spLocks noGrp="1"/>
          </p:cNvSpPr>
          <p:nvPr>
            <p:ph idx="1"/>
          </p:nvPr>
        </p:nvSpPr>
        <p:spPr>
          <a:xfrm>
            <a:off x="1408177" y="813816"/>
            <a:ext cx="9717026" cy="5434584"/>
          </a:xfrm>
        </p:spPr>
        <p:txBody>
          <a:bodyPr>
            <a:normAutofit/>
          </a:bodyPr>
          <a:lstStyle/>
          <a:p>
            <a:pPr marL="0" indent="0">
              <a:buNone/>
            </a:pPr>
            <a:endParaRPr lang="en-US" b="1" dirty="0">
              <a:solidFill>
                <a:srgbClr val="00B050"/>
              </a:solidFill>
            </a:endParaRPr>
          </a:p>
          <a:p>
            <a:pPr marL="0" indent="0">
              <a:buNone/>
            </a:pPr>
            <a:endParaRPr lang="en-US" b="1" u="sng" dirty="0">
              <a:latin typeface="Comic Sans MS"/>
            </a:endParaRPr>
          </a:p>
          <a:p>
            <a:pPr marL="0" indent="0">
              <a:buNone/>
            </a:pPr>
            <a:endParaRPr lang="en-US" b="1" u="sng" dirty="0">
              <a:latin typeface="Comic Sans MS"/>
            </a:endParaRPr>
          </a:p>
          <a:p>
            <a:pPr marL="0" indent="0">
              <a:buNone/>
            </a:pPr>
            <a:endParaRPr lang="en-US" b="1" u="sng" dirty="0">
              <a:latin typeface="Comic Sans MS"/>
            </a:endParaRPr>
          </a:p>
          <a:p>
            <a:r>
              <a:rPr lang="en-US" b="1" u="sng" dirty="0">
                <a:latin typeface="Comic Sans MS"/>
              </a:rPr>
              <a:t>Dismissal - </a:t>
            </a:r>
            <a:r>
              <a:rPr lang="en-US" sz="1899" b="1" dirty="0">
                <a:solidFill>
                  <a:schemeClr val="accent6">
                    <a:lumMod val="50000"/>
                  </a:schemeClr>
                </a:solidFill>
              </a:rPr>
              <a:t>Students will exit through….</a:t>
            </a:r>
          </a:p>
          <a:p>
            <a:pPr marL="383425" indent="-383425"/>
            <a:r>
              <a:rPr lang="en-US" sz="1800" dirty="0">
                <a:solidFill>
                  <a:schemeClr val="tx1">
                    <a:lumMod val="95000"/>
                    <a:lumOff val="5000"/>
                  </a:schemeClr>
                </a:solidFill>
              </a:rPr>
              <a:t>Kinder &amp; First grade – O street </a:t>
            </a:r>
          </a:p>
          <a:p>
            <a:pPr marL="383425" indent="-383425"/>
            <a:r>
              <a:rPr lang="en-US" sz="1800" dirty="0">
                <a:solidFill>
                  <a:schemeClr val="tx1">
                    <a:lumMod val="95000"/>
                    <a:lumOff val="5000"/>
                  </a:schemeClr>
                </a:solidFill>
              </a:rPr>
              <a:t>Second- Fifth Grade on the grass area on 4</a:t>
            </a:r>
            <a:r>
              <a:rPr lang="en-US" sz="1800" baseline="30000" dirty="0">
                <a:solidFill>
                  <a:schemeClr val="tx1">
                    <a:lumMod val="95000"/>
                    <a:lumOff val="5000"/>
                  </a:schemeClr>
                </a:solidFill>
              </a:rPr>
              <a:t>th</a:t>
            </a:r>
            <a:r>
              <a:rPr lang="en-US" sz="1800" dirty="0">
                <a:solidFill>
                  <a:schemeClr val="tx1">
                    <a:lumMod val="95000"/>
                    <a:lumOff val="5000"/>
                  </a:schemeClr>
                </a:solidFill>
              </a:rPr>
              <a:t> </a:t>
            </a:r>
            <a:r>
              <a:rPr lang="en-US" sz="1800" dirty="0" err="1">
                <a:solidFill>
                  <a:schemeClr val="tx1">
                    <a:lumMod val="95000"/>
                    <a:lumOff val="5000"/>
                  </a:schemeClr>
                </a:solidFill>
              </a:rPr>
              <a:t>st</a:t>
            </a:r>
            <a:endParaRPr lang="en-US" sz="1800" dirty="0">
              <a:solidFill>
                <a:schemeClr val="tx1">
                  <a:lumMod val="95000"/>
                  <a:lumOff val="5000"/>
                </a:schemeClr>
              </a:solidFill>
            </a:endParaRPr>
          </a:p>
          <a:p>
            <a:pPr marL="383425" indent="-383425"/>
            <a:r>
              <a:rPr lang="en-US" sz="1899" b="1" dirty="0">
                <a:solidFill>
                  <a:schemeClr val="tx1">
                    <a:lumMod val="95000"/>
                    <a:lumOff val="5000"/>
                  </a:schemeClr>
                </a:solidFill>
              </a:rPr>
              <a:t>Dismissal times: </a:t>
            </a:r>
          </a:p>
          <a:p>
            <a:pPr marL="913618" lvl="1" indent="-383425"/>
            <a:r>
              <a:rPr lang="en-US" sz="1899" dirty="0">
                <a:solidFill>
                  <a:schemeClr val="tx1">
                    <a:lumMod val="95000"/>
                    <a:lumOff val="5000"/>
                  </a:schemeClr>
                </a:solidFill>
              </a:rPr>
              <a:t> Monday – Friday </a:t>
            </a:r>
          </a:p>
          <a:p>
            <a:pPr marL="913618" lvl="1" indent="-383425"/>
            <a:r>
              <a:rPr lang="en-US" sz="1899" dirty="0">
                <a:solidFill>
                  <a:schemeClr val="tx1">
                    <a:lumMod val="95000"/>
                    <a:lumOff val="5000"/>
                  </a:schemeClr>
                </a:solidFill>
              </a:rPr>
              <a:t>3:00pm </a:t>
            </a:r>
          </a:p>
          <a:p>
            <a:pPr marL="913618" lvl="1" indent="-383425"/>
            <a:r>
              <a:rPr lang="en-US" sz="1899" dirty="0">
                <a:solidFill>
                  <a:schemeClr val="tx1">
                    <a:lumMod val="95000"/>
                    <a:lumOff val="5000"/>
                  </a:schemeClr>
                </a:solidFill>
              </a:rPr>
              <a:t>Wednesdays </a:t>
            </a:r>
          </a:p>
          <a:p>
            <a:pPr marL="913618" lvl="1" indent="-383425"/>
            <a:r>
              <a:rPr lang="en-US" sz="1899" dirty="0">
                <a:solidFill>
                  <a:schemeClr val="tx1">
                    <a:lumMod val="95000"/>
                    <a:lumOff val="5000"/>
                  </a:schemeClr>
                </a:solidFill>
              </a:rPr>
              <a:t>2:15 pm</a:t>
            </a:r>
            <a:endParaRPr lang="en-US" b="1" u="sng" dirty="0">
              <a:solidFill>
                <a:schemeClr val="tx1">
                  <a:lumMod val="95000"/>
                  <a:lumOff val="5000"/>
                </a:schemeClr>
              </a:solidFill>
              <a:latin typeface="Comic Sans MS"/>
            </a:endParaRPr>
          </a:p>
        </p:txBody>
      </p:sp>
      <p:pic>
        <p:nvPicPr>
          <p:cNvPr id="7" name="Picture 6" descr="A picture containing tree, sky, outdoor, road&#10;&#10;Description automatically generated">
            <a:extLst>
              <a:ext uri="{FF2B5EF4-FFF2-40B4-BE49-F238E27FC236}">
                <a16:creationId xmlns:a16="http://schemas.microsoft.com/office/drawing/2014/main" id="{74625AB5-CFB8-4F3B-7E98-A63E46BC8CEA}"/>
              </a:ext>
            </a:extLst>
          </p:cNvPr>
          <p:cNvPicPr>
            <a:picLocks noChangeAspect="1"/>
          </p:cNvPicPr>
          <p:nvPr/>
        </p:nvPicPr>
        <p:blipFill>
          <a:blip r:embed="rId2"/>
          <a:stretch>
            <a:fillRect/>
          </a:stretch>
        </p:blipFill>
        <p:spPr>
          <a:xfrm>
            <a:off x="4783662" y="4519654"/>
            <a:ext cx="3157731" cy="1728746"/>
          </a:xfrm>
          <a:prstGeom prst="rect">
            <a:avLst/>
          </a:prstGeom>
        </p:spPr>
      </p:pic>
      <p:pic>
        <p:nvPicPr>
          <p:cNvPr id="8" name="Picture 7" descr="A picture containing grass, outdoor, sky, tree&#10;&#10;Description automatically generated">
            <a:extLst>
              <a:ext uri="{FF2B5EF4-FFF2-40B4-BE49-F238E27FC236}">
                <a16:creationId xmlns:a16="http://schemas.microsoft.com/office/drawing/2014/main" id="{35625D05-AA27-AE0E-C830-A51288DFC035}"/>
              </a:ext>
            </a:extLst>
          </p:cNvPr>
          <p:cNvPicPr>
            <a:picLocks noChangeAspect="1"/>
          </p:cNvPicPr>
          <p:nvPr/>
        </p:nvPicPr>
        <p:blipFill>
          <a:blip r:embed="rId3"/>
          <a:stretch>
            <a:fillRect/>
          </a:stretch>
        </p:blipFill>
        <p:spPr>
          <a:xfrm>
            <a:off x="8355919" y="4519654"/>
            <a:ext cx="3183809" cy="1524530"/>
          </a:xfrm>
          <a:prstGeom prst="rect">
            <a:avLst/>
          </a:prstGeom>
        </p:spPr>
      </p:pic>
    </p:spTree>
    <p:extLst>
      <p:ext uri="{BB962C8B-B14F-4D97-AF65-F5344CB8AC3E}">
        <p14:creationId xmlns:p14="http://schemas.microsoft.com/office/powerpoint/2010/main" val="21021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latin typeface="Comic Sans MS"/>
              </a:rPr>
              <a:t>Breakfast/Recess/Lunch</a:t>
            </a:r>
            <a:endParaRPr dirty="0"/>
          </a:p>
        </p:txBody>
      </p:sp>
      <p:sp>
        <p:nvSpPr>
          <p:cNvPr id="5" name="Content Placeholder 2">
            <a:extLst>
              <a:ext uri="{FF2B5EF4-FFF2-40B4-BE49-F238E27FC236}">
                <a16:creationId xmlns:a16="http://schemas.microsoft.com/office/drawing/2014/main" id="{9FF9CC60-ACCC-5C52-ACFD-9EAF86AC104B}"/>
              </a:ext>
            </a:extLst>
          </p:cNvPr>
          <p:cNvSpPr>
            <a:spLocks noGrp="1"/>
          </p:cNvSpPr>
          <p:nvPr>
            <p:ph sz="half" idx="1"/>
          </p:nvPr>
        </p:nvSpPr>
        <p:spPr>
          <a:xfrm>
            <a:off x="1981201" y="1828800"/>
            <a:ext cx="4419600" cy="4419600"/>
          </a:xfrm>
        </p:spPr>
        <p:txBody>
          <a:bodyPr vert="horz" lIns="91440" tIns="45720" rIns="91440" bIns="45720" rtlCol="0" anchor="t">
            <a:normAutofit/>
          </a:bodyPr>
          <a:lstStyle/>
          <a:p>
            <a:pPr marL="383540" indent="-383540"/>
            <a:r>
              <a:rPr lang="en-US" dirty="0"/>
              <a:t>Breakfast is delivered to                      the classroom.</a:t>
            </a:r>
          </a:p>
          <a:p>
            <a:pPr marL="383540" indent="-383540"/>
            <a:r>
              <a:rPr lang="en-US" dirty="0"/>
              <a:t>Students will be eating lunch in the MPR.</a:t>
            </a:r>
          </a:p>
          <a:p>
            <a:pPr marL="383540" indent="-383540"/>
            <a:r>
              <a:rPr lang="en-US" dirty="0"/>
              <a:t>Students have 1-3 options every day for lunch</a:t>
            </a:r>
          </a:p>
          <a:p>
            <a:pPr marL="383540" indent="-383540"/>
            <a:r>
              <a:rPr lang="en-US" dirty="0"/>
              <a:t>You can find the breakfast and lunch menu at</a:t>
            </a:r>
            <a:endParaRPr lang="en-US" sz="1200" dirty="0"/>
          </a:p>
          <a:p>
            <a:pPr marL="383540" indent="-383540"/>
            <a:r>
              <a:rPr lang="en-US" dirty="0"/>
              <a:t> </a:t>
            </a:r>
            <a:r>
              <a:rPr lang="en-US" sz="1400" dirty="0">
                <a:hlinkClick r:id="rId2"/>
              </a:rPr>
              <a:t>https://www.washoeschools.net/Page/8153</a:t>
            </a:r>
            <a:endParaRPr lang="en-US" sz="1400" dirty="0"/>
          </a:p>
          <a:p>
            <a:pPr marL="383540" indent="-383540"/>
            <a:endParaRPr lang="en-US" dirty="0"/>
          </a:p>
          <a:p>
            <a:pPr marL="383540" indent="-383540"/>
            <a:endParaRPr lang="en-US" dirty="0"/>
          </a:p>
          <a:p>
            <a:pPr marL="383540" indent="-383540"/>
            <a:endParaRPr lang="en-US" dirty="0"/>
          </a:p>
        </p:txBody>
      </p:sp>
      <p:pic>
        <p:nvPicPr>
          <p:cNvPr id="4" name="Content Placeholder 3" descr="A picture containing text, indoor, floor, ceiling&#10;&#10;Description automatically generated">
            <a:extLst>
              <a:ext uri="{FF2B5EF4-FFF2-40B4-BE49-F238E27FC236}">
                <a16:creationId xmlns:a16="http://schemas.microsoft.com/office/drawing/2014/main" id="{3D65A443-CF84-D7E6-18D8-9F4E7957E8E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96200" y="2819400"/>
            <a:ext cx="2514600" cy="3048000"/>
          </a:xfrm>
        </p:spPr>
      </p:pic>
      <p:sp>
        <p:nvSpPr>
          <p:cNvPr id="6" name="TextBox 5">
            <a:extLst>
              <a:ext uri="{FF2B5EF4-FFF2-40B4-BE49-F238E27FC236}">
                <a16:creationId xmlns:a16="http://schemas.microsoft.com/office/drawing/2014/main" id="{E56CEA77-3569-633B-9B80-00E4F0D39023}"/>
              </a:ext>
            </a:extLst>
          </p:cNvPr>
          <p:cNvSpPr txBox="1"/>
          <p:nvPr/>
        </p:nvSpPr>
        <p:spPr>
          <a:xfrm>
            <a:off x="7467600" y="1981201"/>
            <a:ext cx="3352800" cy="646331"/>
          </a:xfrm>
          <a:prstGeom prst="rect">
            <a:avLst/>
          </a:prstGeom>
          <a:noFill/>
        </p:spPr>
        <p:txBody>
          <a:bodyPr wrap="square" rtlCol="0">
            <a:spAutoFit/>
          </a:bodyPr>
          <a:lstStyle/>
          <a:p>
            <a:r>
              <a:rPr lang="en-US" dirty="0"/>
              <a:t>Our amazing lunch staff</a:t>
            </a:r>
          </a:p>
          <a:p>
            <a:r>
              <a:rPr lang="en-US" dirty="0"/>
              <a:t>Ms. Michelle &amp; Mrs. Hurtado</a:t>
            </a:r>
          </a:p>
        </p:txBody>
      </p:sp>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981202" y="1828800"/>
            <a:ext cx="5486399" cy="4572000"/>
          </a:xfrm>
        </p:spPr>
        <p:txBody>
          <a:bodyPr>
            <a:normAutofit/>
          </a:bodyPr>
          <a:lstStyle/>
          <a:p>
            <a:pPr marL="383540" indent="-383540"/>
            <a:r>
              <a:rPr lang="en-US" sz="1400" dirty="0"/>
              <a:t>Clinic Staff – </a:t>
            </a:r>
            <a:r>
              <a:rPr lang="en-US" sz="1300" b="1" dirty="0">
                <a:solidFill>
                  <a:schemeClr val="accent6">
                    <a:lumMod val="50000"/>
                  </a:schemeClr>
                </a:solidFill>
              </a:rPr>
              <a:t>Nurse Jasmine Magana  &amp;  Clinical Aid Eloisa Cervantes </a:t>
            </a:r>
          </a:p>
          <a:p>
            <a:pPr marL="0" indent="0">
              <a:buNone/>
            </a:pPr>
            <a:r>
              <a:rPr lang="en-US" sz="1200" dirty="0"/>
              <a:t>The WCSD consistently meets with the WCHD to receive updated guidance regarding the safest way to respond to illness in the school district.</a:t>
            </a:r>
          </a:p>
          <a:p>
            <a:pPr marL="0" indent="0">
              <a:buNone/>
            </a:pPr>
            <a:r>
              <a:rPr lang="en-US" sz="1200" dirty="0"/>
              <a:t>Fever – The ill student needs to be fever free for 24 hours without medication prior to return</a:t>
            </a:r>
          </a:p>
          <a:p>
            <a:pPr marL="0" indent="0">
              <a:buNone/>
            </a:pPr>
            <a:r>
              <a:rPr lang="en-US" sz="1200" dirty="0"/>
              <a:t>Vomiting/diarrhea – The ill student should not experience any vomiting/diarrhea for 24 hours without medication prior to returning  </a:t>
            </a:r>
          </a:p>
          <a:p>
            <a:pPr marL="0" indent="0">
              <a:buNone/>
            </a:pPr>
            <a:r>
              <a:rPr lang="en-US" sz="1200" dirty="0"/>
              <a:t>Yellow or greenish drainage from eyes, nose, or ears – The ill student can return to school if they have taken antibiotic for the 24 hours before returning or drainage has completely resolved </a:t>
            </a:r>
          </a:p>
          <a:p>
            <a:pPr marL="0" indent="0">
              <a:buNone/>
            </a:pPr>
            <a:r>
              <a:rPr lang="en-US" sz="1200" dirty="0"/>
              <a:t>Sore Throat – The ill student will be sent home and should be seen by healthcare provider if symptoms worsen. The student may return the fallowing day if symptoms improve. </a:t>
            </a:r>
          </a:p>
          <a:p>
            <a:pPr marL="0" indent="0">
              <a:buNone/>
            </a:pPr>
            <a:r>
              <a:rPr lang="en-US" sz="1200" dirty="0"/>
              <a:t>Cough – The student may attend school unless they have a fever or other symptoms indicating a possible infection </a:t>
            </a:r>
          </a:p>
          <a:p>
            <a:pPr marL="0" indent="0">
              <a:buNone/>
            </a:pPr>
            <a:r>
              <a:rPr lang="en-US" sz="1200" dirty="0"/>
              <a:t>Please consult with the school nurse if you any questions. </a:t>
            </a:r>
          </a:p>
          <a:p>
            <a:pPr marL="0" indent="0">
              <a:buNone/>
            </a:pPr>
            <a:endParaRPr lang="en-US" sz="1200" dirty="0"/>
          </a:p>
        </p:txBody>
      </p:sp>
      <p:sp>
        <p:nvSpPr>
          <p:cNvPr id="5" name="Title 1">
            <a:extLst>
              <a:ext uri="{FF2B5EF4-FFF2-40B4-BE49-F238E27FC236}">
                <a16:creationId xmlns:a16="http://schemas.microsoft.com/office/drawing/2014/main" id="{CA1FF5E9-8245-75EF-4A4D-A61D22432288}"/>
              </a:ext>
            </a:extLst>
          </p:cNvPr>
          <p:cNvSpPr>
            <a:spLocks noGrp="1"/>
          </p:cNvSpPr>
          <p:nvPr>
            <p:ph type="title"/>
          </p:nvPr>
        </p:nvSpPr>
        <p:spPr>
          <a:xfrm>
            <a:off x="1981201" y="381000"/>
            <a:ext cx="9144000" cy="1219200"/>
          </a:xfrm>
        </p:spPr>
        <p:txBody>
          <a:bodyPr>
            <a:normAutofit/>
          </a:bodyPr>
          <a:lstStyle/>
          <a:p>
            <a:r>
              <a:rPr lang="en-US" sz="5400" b="1" u="sng" dirty="0">
                <a:latin typeface="Comic Sans MS"/>
              </a:rPr>
              <a:t>Clinic Procedures</a:t>
            </a:r>
          </a:p>
        </p:txBody>
      </p:sp>
      <p:pic>
        <p:nvPicPr>
          <p:cNvPr id="1026" name="Picture 2" descr="Updates from the Clinic">
            <a:extLst>
              <a:ext uri="{FF2B5EF4-FFF2-40B4-BE49-F238E27FC236}">
                <a16:creationId xmlns:a16="http://schemas.microsoft.com/office/drawing/2014/main" id="{CC1FE577-1592-BC07-3953-16FC364D08C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43800" y="1981200"/>
            <a:ext cx="3581401" cy="362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1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47B06FFC-CBDA-A7CB-40B4-47275FE49A2C}"/>
              </a:ext>
            </a:extLst>
          </p:cNvPr>
          <p:cNvSpPr>
            <a:spLocks noGrp="1"/>
          </p:cNvSpPr>
          <p:nvPr>
            <p:ph type="title"/>
          </p:nvPr>
        </p:nvSpPr>
        <p:spPr>
          <a:xfrm>
            <a:off x="1981201" y="381000"/>
            <a:ext cx="9144001" cy="1447800"/>
          </a:xfrm>
        </p:spPr>
        <p:txBody>
          <a:bodyPr anchor="b">
            <a:normAutofit fontScale="90000"/>
          </a:bodyPr>
          <a:lstStyle/>
          <a:p>
            <a:r>
              <a:rPr lang="en-US" sz="1800" b="1" dirty="0"/>
              <a:t>2024-2025         </a:t>
            </a:r>
            <a:br>
              <a:rPr lang="en-US" sz="1800" b="1" dirty="0"/>
            </a:br>
            <a:r>
              <a:rPr lang="en-US" sz="1800" b="1" dirty="0"/>
              <a:t>Attendance </a:t>
            </a:r>
            <a:br>
              <a:rPr lang="en-US" sz="1200" b="1" dirty="0"/>
            </a:br>
            <a:br>
              <a:rPr lang="en-US" sz="1200" b="1" dirty="0"/>
            </a:br>
            <a:br>
              <a:rPr lang="en-US" sz="1200" b="1" dirty="0"/>
            </a:br>
            <a:r>
              <a:rPr lang="en-US" sz="1200" b="1" dirty="0"/>
              <a:t>							</a:t>
            </a:r>
            <a:r>
              <a:rPr lang="en-US" sz="1600" b="1" dirty="0"/>
              <a:t>office Staff </a:t>
            </a:r>
            <a:br>
              <a:rPr lang="en-US" sz="1200" b="1" dirty="0"/>
            </a:br>
            <a:r>
              <a:rPr lang="en-US" sz="1200" b="1" dirty="0"/>
              <a:t>									</a:t>
            </a:r>
            <a:br>
              <a:rPr lang="en-US" sz="1200" b="1" dirty="0"/>
            </a:br>
            <a:r>
              <a:rPr lang="en-US" sz="1200" b="1" dirty="0"/>
              <a:t>							Sarah Lucey – Secretary </a:t>
            </a:r>
            <a:br>
              <a:rPr lang="en-US" sz="1200" b="1" dirty="0"/>
            </a:br>
            <a:r>
              <a:rPr lang="en-US" sz="1200" b="1" dirty="0"/>
              <a:t>							Adora Spence – Attendance Clerk </a:t>
            </a:r>
          </a:p>
        </p:txBody>
      </p:sp>
      <p:sp>
        <p:nvSpPr>
          <p:cNvPr id="3" name="Text Placeholder 2"/>
          <p:cNvSpPr>
            <a:spLocks noGrp="1"/>
          </p:cNvSpPr>
          <p:nvPr>
            <p:ph sz="half" idx="1"/>
          </p:nvPr>
        </p:nvSpPr>
        <p:spPr>
          <a:xfrm>
            <a:off x="1981202" y="1828800"/>
            <a:ext cx="4419599" cy="4419600"/>
          </a:xfrm>
        </p:spPr>
        <p:txBody>
          <a:bodyPr>
            <a:normAutofit/>
          </a:bodyPr>
          <a:lstStyle/>
          <a:p>
            <a:r>
              <a:rPr lang="en-US" sz="1600" dirty="0"/>
              <a:t>Greenbrae strives to make everyday count and recognize that regular attendance is a critical key to success in a child’s school career. The staff at Greenbrae works with students and families to support good attendance habits. </a:t>
            </a:r>
          </a:p>
          <a:p>
            <a:r>
              <a:rPr lang="en-US" sz="1600" dirty="0"/>
              <a:t>Students are expected to attend all day, every day.</a:t>
            </a:r>
            <a:endParaRPr lang="en-US" sz="1500" dirty="0"/>
          </a:p>
          <a:p>
            <a:r>
              <a:rPr lang="en-US" sz="1500" dirty="0"/>
              <a:t>Students must arrive by 8:55 (Gates open at 8:40)</a:t>
            </a:r>
          </a:p>
          <a:p>
            <a:endParaRPr lang="en-US" sz="1500" dirty="0"/>
          </a:p>
          <a:p>
            <a:r>
              <a:rPr lang="en-US" sz="1500" dirty="0"/>
              <a:t>Please remember to self screen and call the school if your child is sick.  PLEASE keep the child home if he or she is sick.</a:t>
            </a:r>
          </a:p>
          <a:p>
            <a:endParaRPr lang="en-US" sz="1500" dirty="0"/>
          </a:p>
          <a:p>
            <a:r>
              <a:rPr lang="en-US" sz="1500" dirty="0"/>
              <a:t>For any absences, ALL reasons must be called in.</a:t>
            </a:r>
          </a:p>
          <a:p>
            <a:endParaRPr lang="en-US" sz="1500" dirty="0"/>
          </a:p>
        </p:txBody>
      </p:sp>
      <p:pic>
        <p:nvPicPr>
          <p:cNvPr id="7" name="Picture 2">
            <a:extLst>
              <a:ext uri="{FF2B5EF4-FFF2-40B4-BE49-F238E27FC236}">
                <a16:creationId xmlns:a16="http://schemas.microsoft.com/office/drawing/2014/main" id="{7465697E-3977-B59E-A07E-9D3E0E15DE0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43057" y="2113756"/>
            <a:ext cx="310594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88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0BF6-4C86-8242-9556-EDCCB05689B0}"/>
              </a:ext>
            </a:extLst>
          </p:cNvPr>
          <p:cNvSpPr>
            <a:spLocks noGrp="1"/>
          </p:cNvSpPr>
          <p:nvPr>
            <p:ph type="title"/>
          </p:nvPr>
        </p:nvSpPr>
        <p:spPr>
          <a:xfrm>
            <a:off x="1219200" y="457200"/>
            <a:ext cx="3960754" cy="5056992"/>
          </a:xfrm>
        </p:spPr>
        <p:txBody>
          <a:bodyPr>
            <a:normAutofit fontScale="90000"/>
          </a:bodyPr>
          <a:lstStyle/>
          <a:p>
            <a:pPr algn="ctr"/>
            <a:br>
              <a:rPr lang="en-US" sz="6000" b="1" dirty="0">
                <a:solidFill>
                  <a:schemeClr val="accent4">
                    <a:lumMod val="75000"/>
                  </a:schemeClr>
                </a:solidFill>
                <a:latin typeface="Devanagari Sangam MN" panose="02000000000000000000" pitchFamily="2" charset="0"/>
                <a:cs typeface="Devanagari Sangam MN" panose="02000000000000000000" pitchFamily="2" charset="0"/>
              </a:rPr>
            </a:br>
            <a:r>
              <a:rPr lang="en-US" sz="6000" b="1" dirty="0">
                <a:solidFill>
                  <a:schemeClr val="accent4">
                    <a:lumMod val="75000"/>
                  </a:schemeClr>
                </a:solidFill>
                <a:latin typeface="Devanagari Sangam MN" panose="02000000000000000000" pitchFamily="2" charset="0"/>
                <a:cs typeface="Devanagari Sangam MN" panose="02000000000000000000" pitchFamily="2" charset="0"/>
              </a:rPr>
              <a:t>PBIS</a:t>
            </a:r>
            <a:br>
              <a:rPr lang="en-US" sz="3599" b="1" dirty="0">
                <a:solidFill>
                  <a:schemeClr val="accent4">
                    <a:lumMod val="75000"/>
                  </a:schemeClr>
                </a:solidFill>
                <a:latin typeface="Devanagari Sangam MN" panose="02000000000000000000" pitchFamily="2" charset="0"/>
                <a:cs typeface="Devanagari Sangam MN" panose="02000000000000000000" pitchFamily="2" charset="0"/>
              </a:rPr>
            </a:br>
            <a:br>
              <a:rPr lang="en-US" sz="1999" b="1" dirty="0">
                <a:latin typeface="Devanagari Sangam MN" panose="02000000000000000000" pitchFamily="2" charset="0"/>
                <a:cs typeface="Devanagari Sangam MN" panose="02000000000000000000" pitchFamily="2" charset="0"/>
              </a:rPr>
            </a:br>
            <a:r>
              <a:rPr lang="en-US" sz="1300" b="1" dirty="0">
                <a:latin typeface="Devanagari Sangam MN" panose="02000000000000000000" pitchFamily="2" charset="0"/>
                <a:cs typeface="Devanagari Sangam MN" panose="02000000000000000000" pitchFamily="2" charset="0"/>
              </a:rPr>
              <a:t>Positive Behavior </a:t>
            </a:r>
            <a:br>
              <a:rPr lang="en-US" sz="1300" b="1" dirty="0">
                <a:latin typeface="Devanagari Sangam MN" panose="02000000000000000000" pitchFamily="2" charset="0"/>
                <a:cs typeface="Devanagari Sangam MN" panose="02000000000000000000" pitchFamily="2" charset="0"/>
              </a:rPr>
            </a:br>
            <a:r>
              <a:rPr lang="en-US" sz="1300" b="1" dirty="0">
                <a:latin typeface="Devanagari Sangam MN" panose="02000000000000000000" pitchFamily="2" charset="0"/>
                <a:cs typeface="Devanagari Sangam MN" panose="02000000000000000000" pitchFamily="2" charset="0"/>
              </a:rPr>
              <a:t>Intervention and Support </a:t>
            </a:r>
            <a:br>
              <a:rPr lang="en-US" sz="1400" b="1" dirty="0">
                <a:latin typeface="Devanagari Sangam MN" panose="02000000000000000000" pitchFamily="2" charset="0"/>
                <a:cs typeface="Devanagari Sangam MN" panose="02000000000000000000" pitchFamily="2" charset="0"/>
              </a:rPr>
            </a:br>
            <a:br>
              <a:rPr lang="en-US" sz="1400" b="1" dirty="0">
                <a:solidFill>
                  <a:srgbClr val="FFFF00"/>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2799" b="1" dirty="0">
                <a:solidFill>
                  <a:srgbClr val="C00000"/>
                </a:solidFill>
                <a:latin typeface="Devanagari Sangam MN" panose="02000000000000000000" pitchFamily="2" charset="0"/>
                <a:cs typeface="Devanagari Sangam MN" panose="02000000000000000000" pitchFamily="2" charset="0"/>
              </a:rPr>
            </a:br>
            <a:br>
              <a:rPr lang="en-US" sz="2799" b="1" dirty="0">
                <a:solidFill>
                  <a:srgbClr val="C00000"/>
                </a:solidFill>
                <a:latin typeface="Devanagari Sangam MN" panose="02000000000000000000" pitchFamily="2" charset="0"/>
                <a:cs typeface="Devanagari Sangam MN" panose="02000000000000000000" pitchFamily="2" charset="0"/>
              </a:rPr>
            </a:br>
            <a:r>
              <a:rPr lang="en-US" sz="2799" b="1" dirty="0">
                <a:latin typeface="Devanagari Sangam MN" panose="02000000000000000000" pitchFamily="2" charset="0"/>
                <a:cs typeface="Devanagari Sangam MN" panose="02000000000000000000" pitchFamily="2" charset="0"/>
              </a:rPr>
              <a:t>	</a:t>
            </a:r>
            <a:endParaRPr lang="en-US" sz="2799" dirty="0"/>
          </a:p>
        </p:txBody>
      </p:sp>
      <p:sp>
        <p:nvSpPr>
          <p:cNvPr id="6" name="TextBox 5">
            <a:extLst>
              <a:ext uri="{FF2B5EF4-FFF2-40B4-BE49-F238E27FC236}">
                <a16:creationId xmlns:a16="http://schemas.microsoft.com/office/drawing/2014/main" id="{792EA825-3C79-BF40-B33B-0AB9DC949D6A}"/>
              </a:ext>
            </a:extLst>
          </p:cNvPr>
          <p:cNvSpPr txBox="1"/>
          <p:nvPr/>
        </p:nvSpPr>
        <p:spPr>
          <a:xfrm>
            <a:off x="5434187" y="593406"/>
            <a:ext cx="5182563" cy="2954014"/>
          </a:xfrm>
          <a:prstGeom prst="rect">
            <a:avLst/>
          </a:prstGeom>
          <a:noFill/>
        </p:spPr>
        <p:txBody>
          <a:bodyPr wrap="square" rtlCol="0">
            <a:spAutoFit/>
          </a:bodyPr>
          <a:lstStyle/>
          <a:p>
            <a:endParaRPr lang="en-US" sz="1799" dirty="0"/>
          </a:p>
          <a:p>
            <a:r>
              <a:rPr lang="en-US" sz="1999" b="1" dirty="0">
                <a:solidFill>
                  <a:srgbClr val="7030A0"/>
                </a:solidFill>
              </a:rPr>
              <a:t>Progress Discipline Plan - (4 Questions)</a:t>
            </a:r>
          </a:p>
          <a:p>
            <a:pPr marL="285750" indent="-285750">
              <a:buFont typeface="Arial" panose="020B0604020202020204" pitchFamily="34" charset="0"/>
              <a:buChar char="•"/>
            </a:pPr>
            <a:r>
              <a:rPr lang="en-US" sz="1400" dirty="0">
                <a:solidFill>
                  <a:schemeClr val="bg2">
                    <a:lumMod val="10000"/>
                  </a:schemeClr>
                </a:solidFill>
              </a:rPr>
              <a:t>What are you doing?</a:t>
            </a:r>
          </a:p>
          <a:p>
            <a:pPr marL="285750" indent="-285750">
              <a:buFont typeface="Arial" panose="020B0604020202020204" pitchFamily="34" charset="0"/>
              <a:buChar char="•"/>
            </a:pPr>
            <a:r>
              <a:rPr lang="en-US" sz="1400" dirty="0">
                <a:solidFill>
                  <a:schemeClr val="bg2">
                    <a:lumMod val="10000"/>
                  </a:schemeClr>
                </a:solidFill>
              </a:rPr>
              <a:t>What are you supposed to be doing?</a:t>
            </a:r>
          </a:p>
          <a:p>
            <a:pPr marL="285750" indent="-285750">
              <a:buFont typeface="Arial" panose="020B0604020202020204" pitchFamily="34" charset="0"/>
              <a:buChar char="•"/>
            </a:pPr>
            <a:r>
              <a:rPr lang="en-US" sz="1400" dirty="0">
                <a:solidFill>
                  <a:schemeClr val="bg2">
                    <a:lumMod val="10000"/>
                  </a:schemeClr>
                </a:solidFill>
              </a:rPr>
              <a:t>Are you doing it? </a:t>
            </a:r>
          </a:p>
          <a:p>
            <a:pPr marL="285750" indent="-285750">
              <a:buFont typeface="Arial" panose="020B0604020202020204" pitchFamily="34" charset="0"/>
              <a:buChar char="•"/>
            </a:pPr>
            <a:r>
              <a:rPr lang="en-US" sz="1400" dirty="0">
                <a:solidFill>
                  <a:schemeClr val="bg2">
                    <a:lumMod val="10000"/>
                  </a:schemeClr>
                </a:solidFill>
              </a:rPr>
              <a:t>What are you going to do about it?  </a:t>
            </a:r>
          </a:p>
          <a:p>
            <a:r>
              <a:rPr lang="en-US" sz="1999" b="1" dirty="0">
                <a:solidFill>
                  <a:srgbClr val="7030A0"/>
                </a:solidFill>
              </a:rPr>
              <a:t>Natural Consequences</a:t>
            </a:r>
          </a:p>
          <a:p>
            <a:r>
              <a:rPr lang="en-US" sz="1999" b="1" dirty="0">
                <a:solidFill>
                  <a:srgbClr val="7030A0"/>
                </a:solidFill>
              </a:rPr>
              <a:t>Student Self Reflection </a:t>
            </a:r>
          </a:p>
          <a:p>
            <a:pPr marL="342900" indent="-342900">
              <a:buFont typeface="Arial" panose="020B0604020202020204" pitchFamily="34" charset="0"/>
              <a:buChar char="•"/>
            </a:pPr>
            <a:r>
              <a:rPr lang="en-US" sz="1600" dirty="0"/>
              <a:t>Think Sheet</a:t>
            </a:r>
          </a:p>
          <a:p>
            <a:r>
              <a:rPr lang="en-US" sz="1999" b="1" dirty="0"/>
              <a:t> </a:t>
            </a:r>
            <a:r>
              <a:rPr lang="en-US" sz="1999" b="1" dirty="0">
                <a:solidFill>
                  <a:srgbClr val="7030A0"/>
                </a:solidFill>
              </a:rPr>
              <a:t>Logical Consequences</a:t>
            </a:r>
          </a:p>
          <a:p>
            <a:pPr marL="342900" indent="-342900">
              <a:buFont typeface="Arial" panose="020B0604020202020204" pitchFamily="34" charset="0"/>
              <a:buChar char="•"/>
            </a:pPr>
            <a:r>
              <a:rPr lang="en-US" sz="1600" dirty="0" err="1"/>
              <a:t>i.E</a:t>
            </a:r>
            <a:r>
              <a:rPr lang="en-US" sz="1600" dirty="0"/>
              <a:t> loss of recess</a:t>
            </a:r>
          </a:p>
        </p:txBody>
      </p:sp>
      <p:sp>
        <p:nvSpPr>
          <p:cNvPr id="4" name="Content Placeholder 3">
            <a:extLst>
              <a:ext uri="{FF2B5EF4-FFF2-40B4-BE49-F238E27FC236}">
                <a16:creationId xmlns:a16="http://schemas.microsoft.com/office/drawing/2014/main" id="{528DB8B1-9483-492E-BC4B-DDAEC835CF8C}"/>
              </a:ext>
            </a:extLst>
          </p:cNvPr>
          <p:cNvSpPr>
            <a:spLocks noGrp="1"/>
          </p:cNvSpPr>
          <p:nvPr>
            <p:ph idx="1"/>
          </p:nvPr>
        </p:nvSpPr>
        <p:spPr>
          <a:xfrm>
            <a:off x="5183188" y="2575248"/>
            <a:ext cx="6172200" cy="3813413"/>
          </a:xfrm>
        </p:spPr>
        <p:txBody>
          <a:bodyPr>
            <a:normAutofit fontScale="55000" lnSpcReduction="20000"/>
          </a:bodyPr>
          <a:lstStyle/>
          <a:p>
            <a:endParaRPr lang="en-US" b="1" dirty="0">
              <a:solidFill>
                <a:srgbClr val="7030A0"/>
              </a:solidFill>
            </a:endParaRPr>
          </a:p>
          <a:p>
            <a:endParaRPr lang="en-US" b="1" dirty="0">
              <a:solidFill>
                <a:srgbClr val="7030A0"/>
              </a:solidFill>
            </a:endParaRPr>
          </a:p>
          <a:p>
            <a:pPr marL="0" indent="0">
              <a:buNone/>
            </a:pPr>
            <a:endParaRPr lang="en-US" sz="2400" dirty="0"/>
          </a:p>
          <a:p>
            <a:pPr marL="0" indent="0">
              <a:buNone/>
            </a:pPr>
            <a:endParaRPr lang="en-US" sz="2400" dirty="0"/>
          </a:p>
          <a:p>
            <a:r>
              <a:rPr lang="en-US" sz="2500" dirty="0"/>
              <a:t>Appropriate behavior is always expected / fallowing our POWER matrix </a:t>
            </a:r>
            <a:endParaRPr lang="en-US" sz="2500" b="1" dirty="0">
              <a:solidFill>
                <a:srgbClr val="7030A0"/>
              </a:solidFill>
            </a:endParaRPr>
          </a:p>
          <a:p>
            <a:r>
              <a:rPr lang="en-US" sz="2500" b="1" dirty="0">
                <a:solidFill>
                  <a:srgbClr val="7030A0"/>
                </a:solidFill>
              </a:rPr>
              <a:t>Social and Emotional Learning / Restorative Practices &amp; Circles  </a:t>
            </a:r>
          </a:p>
          <a:p>
            <a:r>
              <a:rPr lang="en-US" sz="2500" b="1" dirty="0"/>
              <a:t>Focus on rewarding positive behavior and peer interactions daily, using Turtle Tickets  </a:t>
            </a:r>
          </a:p>
          <a:p>
            <a:endParaRPr lang="en-US" sz="2500" b="1" dirty="0"/>
          </a:p>
          <a:p>
            <a:pPr marL="457200" lvl="1" indent="0">
              <a:buNone/>
            </a:pPr>
            <a:r>
              <a:rPr lang="en-US" sz="2500" b="1" dirty="0"/>
              <a:t>POWER </a:t>
            </a:r>
          </a:p>
          <a:p>
            <a:pPr marL="457200" lvl="1" indent="0">
              <a:buNone/>
            </a:pPr>
            <a:r>
              <a:rPr lang="en-US" sz="2500" b="1" dirty="0"/>
              <a:t>-PREPARED </a:t>
            </a:r>
          </a:p>
          <a:p>
            <a:pPr marL="457200" lvl="1" indent="0">
              <a:buNone/>
            </a:pPr>
            <a:r>
              <a:rPr lang="en-US" sz="2500" b="1" dirty="0"/>
              <a:t>-OWNERSHIP</a:t>
            </a:r>
          </a:p>
          <a:p>
            <a:pPr marL="457200" lvl="1" indent="0">
              <a:buNone/>
            </a:pPr>
            <a:r>
              <a:rPr lang="en-US" sz="2500" b="1" dirty="0"/>
              <a:t>-</a:t>
            </a:r>
            <a:r>
              <a:rPr lang="en-US" sz="2500" b="1" dirty="0" err="1"/>
              <a:t>WIllPOWER</a:t>
            </a:r>
            <a:endParaRPr lang="en-US" sz="2500" b="1" dirty="0"/>
          </a:p>
          <a:p>
            <a:pPr marL="457200" lvl="1" indent="0">
              <a:buNone/>
            </a:pPr>
            <a:r>
              <a:rPr lang="en-US" sz="2500" b="1" dirty="0"/>
              <a:t>-EMPATHY </a:t>
            </a:r>
          </a:p>
          <a:p>
            <a:pPr marL="457200" lvl="1" indent="0">
              <a:buNone/>
            </a:pPr>
            <a:r>
              <a:rPr lang="en-US" sz="2500" b="1" dirty="0"/>
              <a:t>-RESPONSIBILITY </a:t>
            </a:r>
          </a:p>
          <a:p>
            <a:pPr marL="1828251" lvl="4" indent="0">
              <a:buNone/>
            </a:pPr>
            <a:endParaRPr lang="en-US" b="1" dirty="0"/>
          </a:p>
          <a:p>
            <a:endParaRPr lang="en-US" dirty="0"/>
          </a:p>
        </p:txBody>
      </p:sp>
      <p:pic>
        <p:nvPicPr>
          <p:cNvPr id="9" name="Picture 8" descr="A chart with text and images&#10;&#10;Description automatically generated with medium confidence">
            <a:extLst>
              <a:ext uri="{FF2B5EF4-FFF2-40B4-BE49-F238E27FC236}">
                <a16:creationId xmlns:a16="http://schemas.microsoft.com/office/drawing/2014/main" id="{45323A9D-3CFC-6FD5-C3E1-E2933D474FE3}"/>
              </a:ext>
            </a:extLst>
          </p:cNvPr>
          <p:cNvPicPr>
            <a:picLocks noChangeAspect="1"/>
          </p:cNvPicPr>
          <p:nvPr/>
        </p:nvPicPr>
        <p:blipFill>
          <a:blip r:embed="rId2"/>
          <a:stretch>
            <a:fillRect/>
          </a:stretch>
        </p:blipFill>
        <p:spPr>
          <a:xfrm>
            <a:off x="1215967" y="1553671"/>
            <a:ext cx="3963988" cy="3738520"/>
          </a:xfrm>
          <a:prstGeom prst="rect">
            <a:avLst/>
          </a:prstGeom>
        </p:spPr>
      </p:pic>
    </p:spTree>
    <p:extLst>
      <p:ext uri="{BB962C8B-B14F-4D97-AF65-F5344CB8AC3E}">
        <p14:creationId xmlns:p14="http://schemas.microsoft.com/office/powerpoint/2010/main" val="164376914"/>
      </p:ext>
    </p:extLst>
  </p:cSld>
  <p:clrMapOvr>
    <a:masterClrMapping/>
  </p:clrMapOvr>
  <mc:AlternateContent xmlns:mc="http://schemas.openxmlformats.org/markup-compatibility/2006" xmlns:p14="http://schemas.microsoft.com/office/powerpoint/2010/main">
    <mc:Choice Requires="p14">
      <p:transition spd="slow" p14:dur="2000" advTm="39732"/>
    </mc:Choice>
    <mc:Fallback xmlns="">
      <p:transition spd="slow" advTm="397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0BF6-4C86-8242-9556-EDCCB05689B0}"/>
              </a:ext>
            </a:extLst>
          </p:cNvPr>
          <p:cNvSpPr>
            <a:spLocks noGrp="1"/>
          </p:cNvSpPr>
          <p:nvPr>
            <p:ph type="title"/>
          </p:nvPr>
        </p:nvSpPr>
        <p:spPr>
          <a:xfrm>
            <a:off x="1371600" y="457200"/>
            <a:ext cx="3808354" cy="4648200"/>
          </a:xfrm>
        </p:spPr>
        <p:txBody>
          <a:bodyPr>
            <a:normAutofit fontScale="90000"/>
          </a:bodyPr>
          <a:lstStyle/>
          <a:p>
            <a:pPr algn="ctr"/>
            <a:br>
              <a:rPr lang="en-US" sz="6000" b="1" dirty="0">
                <a:solidFill>
                  <a:schemeClr val="accent4">
                    <a:lumMod val="75000"/>
                  </a:schemeClr>
                </a:solidFill>
                <a:latin typeface="Devanagari Sangam MN" panose="02000000000000000000" pitchFamily="2" charset="0"/>
                <a:cs typeface="Devanagari Sangam MN" panose="02000000000000000000" pitchFamily="2" charset="0"/>
              </a:rPr>
            </a:br>
            <a:r>
              <a:rPr lang="en-US" b="1" dirty="0">
                <a:solidFill>
                  <a:schemeClr val="accent4">
                    <a:lumMod val="75000"/>
                  </a:schemeClr>
                </a:solidFill>
                <a:latin typeface="Devanagari Sangam MN" panose="02000000000000000000" pitchFamily="2" charset="0"/>
                <a:cs typeface="Devanagari Sangam MN" panose="02000000000000000000" pitchFamily="2" charset="0"/>
              </a:rPr>
              <a:t>Meet </a:t>
            </a:r>
            <a:r>
              <a:rPr lang="en-US" b="1">
                <a:solidFill>
                  <a:schemeClr val="accent4">
                    <a:lumMod val="75000"/>
                  </a:schemeClr>
                </a:solidFill>
                <a:latin typeface="Devanagari Sangam MN" panose="02000000000000000000" pitchFamily="2" charset="0"/>
                <a:cs typeface="Devanagari Sangam MN" panose="02000000000000000000" pitchFamily="2" charset="0"/>
              </a:rPr>
              <a:t>our Fabulous </a:t>
            </a:r>
            <a:r>
              <a:rPr lang="en-US" b="1" dirty="0">
                <a:solidFill>
                  <a:schemeClr val="accent4">
                    <a:lumMod val="75000"/>
                  </a:schemeClr>
                </a:solidFill>
                <a:latin typeface="Devanagari Sangam MN" panose="02000000000000000000" pitchFamily="2" charset="0"/>
                <a:cs typeface="Devanagari Sangam MN" panose="02000000000000000000" pitchFamily="2" charset="0"/>
              </a:rPr>
              <a:t>Counselor </a:t>
            </a:r>
            <a:br>
              <a:rPr lang="en-US" sz="3599" b="1" dirty="0">
                <a:solidFill>
                  <a:schemeClr val="accent4">
                    <a:lumMod val="75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r>
              <a:rPr lang="en-US" sz="3100" b="1" dirty="0">
                <a:solidFill>
                  <a:schemeClr val="accent6">
                    <a:lumMod val="50000"/>
                  </a:schemeClr>
                </a:solidFill>
                <a:latin typeface="Devanagari Sangam MN" panose="02000000000000000000" pitchFamily="2" charset="0"/>
                <a:cs typeface="Devanagari Sangam MN" panose="02000000000000000000" pitchFamily="2" charset="0"/>
              </a:rPr>
              <a:t>Mrs. Solvason</a:t>
            </a: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1400" b="1" dirty="0">
                <a:solidFill>
                  <a:schemeClr val="accent3">
                    <a:lumMod val="20000"/>
                    <a:lumOff val="80000"/>
                  </a:schemeClr>
                </a:solidFill>
                <a:latin typeface="Devanagari Sangam MN" panose="02000000000000000000" pitchFamily="2" charset="0"/>
                <a:cs typeface="Devanagari Sangam MN" panose="02000000000000000000" pitchFamily="2" charset="0"/>
              </a:rPr>
            </a:br>
            <a:br>
              <a:rPr lang="en-US" sz="2799" b="1" dirty="0">
                <a:solidFill>
                  <a:srgbClr val="C00000"/>
                </a:solidFill>
                <a:latin typeface="Devanagari Sangam MN" panose="02000000000000000000" pitchFamily="2" charset="0"/>
                <a:cs typeface="Devanagari Sangam MN" panose="02000000000000000000" pitchFamily="2" charset="0"/>
              </a:rPr>
            </a:br>
            <a:br>
              <a:rPr lang="en-US" sz="2799" b="1" dirty="0">
                <a:solidFill>
                  <a:srgbClr val="C00000"/>
                </a:solidFill>
                <a:latin typeface="Devanagari Sangam MN" panose="02000000000000000000" pitchFamily="2" charset="0"/>
                <a:cs typeface="Devanagari Sangam MN" panose="02000000000000000000" pitchFamily="2" charset="0"/>
              </a:rPr>
            </a:br>
            <a:r>
              <a:rPr lang="en-US" sz="2799" b="1" dirty="0">
                <a:latin typeface="Devanagari Sangam MN" panose="02000000000000000000" pitchFamily="2" charset="0"/>
                <a:cs typeface="Devanagari Sangam MN" panose="02000000000000000000" pitchFamily="2" charset="0"/>
              </a:rPr>
              <a:t>	</a:t>
            </a:r>
            <a:endParaRPr lang="en-US" sz="2799" dirty="0"/>
          </a:p>
        </p:txBody>
      </p:sp>
      <p:sp>
        <p:nvSpPr>
          <p:cNvPr id="6" name="TextBox 5">
            <a:extLst>
              <a:ext uri="{FF2B5EF4-FFF2-40B4-BE49-F238E27FC236}">
                <a16:creationId xmlns:a16="http://schemas.microsoft.com/office/drawing/2014/main" id="{792EA825-3C79-BF40-B33B-0AB9DC949D6A}"/>
              </a:ext>
            </a:extLst>
          </p:cNvPr>
          <p:cNvSpPr txBox="1"/>
          <p:nvPr/>
        </p:nvSpPr>
        <p:spPr>
          <a:xfrm>
            <a:off x="5406757" y="762001"/>
            <a:ext cx="6756227" cy="1661737"/>
          </a:xfrm>
          <a:prstGeom prst="rect">
            <a:avLst/>
          </a:prstGeom>
          <a:noFill/>
        </p:spPr>
        <p:txBody>
          <a:bodyPr wrap="square" rtlCol="0">
            <a:spAutoFit/>
          </a:bodyPr>
          <a:lstStyle/>
          <a:p>
            <a:endParaRPr lang="en-US" sz="1799" dirty="0"/>
          </a:p>
          <a:p>
            <a:r>
              <a:rPr lang="en-US" sz="1999" b="1" dirty="0">
                <a:solidFill>
                  <a:srgbClr val="7030A0"/>
                </a:solidFill>
              </a:rPr>
              <a:t>What does a School Counselor do?</a:t>
            </a:r>
          </a:p>
          <a:p>
            <a:r>
              <a:rPr lang="en-US" sz="1600" b="1" dirty="0"/>
              <a:t>Works alongside parents, teachers and administrators to help students develop socially and emotionally. My focus is to help students resolve academic, social, personal or emotional concerns that interrupt the education.</a:t>
            </a:r>
          </a:p>
        </p:txBody>
      </p:sp>
      <p:sp>
        <p:nvSpPr>
          <p:cNvPr id="4" name="Content Placeholder 3">
            <a:extLst>
              <a:ext uri="{FF2B5EF4-FFF2-40B4-BE49-F238E27FC236}">
                <a16:creationId xmlns:a16="http://schemas.microsoft.com/office/drawing/2014/main" id="{528DB8B1-9483-492E-BC4B-DDAEC835CF8C}"/>
              </a:ext>
            </a:extLst>
          </p:cNvPr>
          <p:cNvSpPr>
            <a:spLocks noGrp="1"/>
          </p:cNvSpPr>
          <p:nvPr>
            <p:ph idx="1"/>
          </p:nvPr>
        </p:nvSpPr>
        <p:spPr>
          <a:xfrm>
            <a:off x="5638800" y="2490531"/>
            <a:ext cx="5486400" cy="3887466"/>
          </a:xfrm>
        </p:spPr>
        <p:txBody>
          <a:bodyPr>
            <a:normAutofit/>
          </a:bodyPr>
          <a:lstStyle/>
          <a:p>
            <a:pPr marL="0" indent="0">
              <a:buNone/>
            </a:pPr>
            <a:r>
              <a:rPr lang="en-US" b="1" dirty="0">
                <a:solidFill>
                  <a:srgbClr val="7030A0"/>
                </a:solidFill>
              </a:rPr>
              <a:t>Students supports provided</a:t>
            </a:r>
          </a:p>
          <a:p>
            <a:r>
              <a:rPr lang="en-US" sz="1800" b="1" dirty="0"/>
              <a:t>Short term individual counseling</a:t>
            </a:r>
          </a:p>
          <a:p>
            <a:r>
              <a:rPr lang="en-US" sz="1800" b="1" dirty="0"/>
              <a:t>Small group counseling</a:t>
            </a:r>
          </a:p>
          <a:p>
            <a:r>
              <a:rPr lang="en-US" sz="1800" b="1" dirty="0"/>
              <a:t>Classroom guidance lessons</a:t>
            </a:r>
          </a:p>
          <a:p>
            <a:r>
              <a:rPr lang="en-US" sz="1800" b="1" dirty="0"/>
              <a:t>Crisis intervention</a:t>
            </a:r>
          </a:p>
          <a:p>
            <a:r>
              <a:rPr lang="en-US" sz="1800" b="1" dirty="0"/>
              <a:t>Parent referrals and support</a:t>
            </a:r>
          </a:p>
          <a:p>
            <a:endParaRPr lang="en-US" dirty="0"/>
          </a:p>
        </p:txBody>
      </p:sp>
      <p:pic>
        <p:nvPicPr>
          <p:cNvPr id="11" name="Picture 3">
            <a:extLst>
              <a:ext uri="{FF2B5EF4-FFF2-40B4-BE49-F238E27FC236}">
                <a16:creationId xmlns:a16="http://schemas.microsoft.com/office/drawing/2014/main" id="{792F492B-FC08-7483-7D3F-2E84F1F93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2209801" cy="28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671219"/>
      </p:ext>
    </p:extLst>
  </p:cSld>
  <p:clrMapOvr>
    <a:masterClrMapping/>
  </p:clrMapOvr>
  <mc:AlternateContent xmlns:mc="http://schemas.openxmlformats.org/markup-compatibility/2006" xmlns:p14="http://schemas.microsoft.com/office/powerpoint/2010/main">
    <mc:Choice Requires="p14">
      <p:transition spd="slow" p14:dur="2000" advTm="39732"/>
    </mc:Choice>
    <mc:Fallback xmlns="">
      <p:transition spd="slow" advTm="397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A99B-BA43-EC61-AAB7-73BE6CBE0E80}"/>
              </a:ext>
            </a:extLst>
          </p:cNvPr>
          <p:cNvSpPr>
            <a:spLocks noGrp="1"/>
          </p:cNvSpPr>
          <p:nvPr>
            <p:ph type="title"/>
          </p:nvPr>
        </p:nvSpPr>
        <p:spPr/>
        <p:txBody>
          <a:bodyPr>
            <a:normAutofit fontScale="90000"/>
          </a:bodyPr>
          <a:lstStyle/>
          <a:p>
            <a:r>
              <a:rPr lang="en-US" dirty="0"/>
              <a:t> FACE LIAISON </a:t>
            </a:r>
            <a:br>
              <a:rPr lang="en-US" dirty="0"/>
            </a:br>
            <a:br>
              <a:rPr lang="en-US" sz="1200" dirty="0"/>
            </a:br>
            <a:r>
              <a:rPr lang="en-US" sz="1200" dirty="0"/>
              <a:t>(</a:t>
            </a:r>
            <a:r>
              <a:rPr lang="en-US" sz="1200" b="1" dirty="0">
                <a:latin typeface="Lora" pitchFamily="2" charset="0"/>
              </a:rPr>
              <a:t>Family and Community Engagement)</a:t>
            </a:r>
            <a:r>
              <a:rPr lang="en-US" sz="1200" dirty="0"/>
              <a:t> </a:t>
            </a:r>
            <a:br>
              <a:rPr lang="en-US" dirty="0"/>
            </a:br>
            <a:br>
              <a:rPr lang="en-US" dirty="0"/>
            </a:br>
            <a:r>
              <a:rPr lang="en-US" dirty="0"/>
              <a:t>Mrs. Hinojosa </a:t>
            </a:r>
          </a:p>
        </p:txBody>
      </p:sp>
      <p:sp>
        <p:nvSpPr>
          <p:cNvPr id="3" name="Content Placeholder 2">
            <a:extLst>
              <a:ext uri="{FF2B5EF4-FFF2-40B4-BE49-F238E27FC236}">
                <a16:creationId xmlns:a16="http://schemas.microsoft.com/office/drawing/2014/main" id="{1DBB69F2-59CE-0C18-E4DB-144421AC98C1}"/>
              </a:ext>
            </a:extLst>
          </p:cNvPr>
          <p:cNvSpPr>
            <a:spLocks noGrp="1"/>
          </p:cNvSpPr>
          <p:nvPr>
            <p:ph idx="1"/>
          </p:nvPr>
        </p:nvSpPr>
        <p:spPr/>
        <p:txBody>
          <a:bodyPr>
            <a:normAutofit/>
          </a:bodyPr>
          <a:lstStyle/>
          <a:p>
            <a:r>
              <a:rPr lang="en-US" sz="1800" b="1" dirty="0"/>
              <a:t>What resources does the FACE offer? </a:t>
            </a:r>
            <a:br>
              <a:rPr lang="en-US" sz="1800" b="1" dirty="0"/>
            </a:br>
            <a:r>
              <a:rPr lang="en-US" sz="1800" b="1" dirty="0"/>
              <a:t>¿</a:t>
            </a:r>
            <a:r>
              <a:rPr lang="en-US" sz="1800" b="1" dirty="0" err="1"/>
              <a:t>Qué</a:t>
            </a:r>
            <a:r>
              <a:rPr lang="en-US" sz="1800" b="1" dirty="0"/>
              <a:t> </a:t>
            </a:r>
            <a:r>
              <a:rPr lang="en-US" sz="1800" b="1" dirty="0" err="1"/>
              <a:t>recursos</a:t>
            </a:r>
            <a:r>
              <a:rPr lang="en-US" sz="1800" b="1" dirty="0"/>
              <a:t> </a:t>
            </a:r>
            <a:r>
              <a:rPr lang="en-US" sz="1800" b="1" dirty="0" err="1"/>
              <a:t>ofrece</a:t>
            </a:r>
            <a:r>
              <a:rPr lang="en-US" sz="1800" b="1" dirty="0"/>
              <a:t> la FACE?</a:t>
            </a:r>
          </a:p>
          <a:p>
            <a:endParaRPr lang="en-US" sz="1800" b="1" dirty="0"/>
          </a:p>
          <a:p>
            <a:r>
              <a:rPr lang="en-US" sz="1200" dirty="0">
                <a:latin typeface="Lora" pitchFamily="2" charset="0"/>
              </a:rPr>
              <a:t>Support, and train  staff members at our school site to offer family/parent workshops to promote home-school partnerships and to honor the parents' role as a child's first and most important teacher. </a:t>
            </a:r>
            <a:endParaRPr lang="en-US" sz="1200" dirty="0"/>
          </a:p>
          <a:p>
            <a:r>
              <a:rPr lang="es-ES" sz="1200" dirty="0"/>
              <a:t>Apoya y capacita a los miembros del personal en nuestra escuela para ofrecer talleres para padres y familias para promover las asociaciones entre el hogar y la escuela y honrar el papel de los padres como el primer y más importante maestro de un niño.</a:t>
            </a:r>
            <a:endParaRPr lang="en-US" sz="2000" b="1" dirty="0"/>
          </a:p>
          <a:p>
            <a:r>
              <a:rPr lang="en-US" sz="1500" dirty="0"/>
              <a:t>One-on-one check-ins with families</a:t>
            </a:r>
          </a:p>
          <a:p>
            <a:pPr lvl="1"/>
            <a:r>
              <a:rPr lang="en-US" sz="1200" dirty="0"/>
              <a:t>Juntas </a:t>
            </a:r>
            <a:r>
              <a:rPr lang="en-US" sz="1200" dirty="0" err="1"/>
              <a:t>individuales</a:t>
            </a:r>
            <a:r>
              <a:rPr lang="en-US" sz="1200" dirty="0"/>
              <a:t> con las </a:t>
            </a:r>
            <a:r>
              <a:rPr lang="en-US" sz="1200" dirty="0" err="1"/>
              <a:t>familias</a:t>
            </a:r>
            <a:r>
              <a:rPr lang="en-US" sz="1200" dirty="0"/>
              <a:t> </a:t>
            </a:r>
          </a:p>
          <a:p>
            <a:r>
              <a:rPr lang="en-US" sz="1500" dirty="0"/>
              <a:t>Resource referrals</a:t>
            </a:r>
          </a:p>
          <a:p>
            <a:pPr lvl="1"/>
            <a:r>
              <a:rPr lang="en-US" sz="1200" dirty="0" err="1"/>
              <a:t>Referencias</a:t>
            </a:r>
            <a:r>
              <a:rPr lang="en-US" sz="1200" dirty="0"/>
              <a:t> de </a:t>
            </a:r>
            <a:r>
              <a:rPr lang="en-US" sz="1200" dirty="0" err="1"/>
              <a:t>recursos</a:t>
            </a:r>
            <a:endParaRPr lang="en-US" sz="1200" dirty="0"/>
          </a:p>
          <a:p>
            <a:pPr lvl="1"/>
            <a:endParaRPr lang="en-US" sz="1200" dirty="0"/>
          </a:p>
          <a:p>
            <a:pPr lvl="1"/>
            <a:r>
              <a:rPr lang="en-US" sz="1200" dirty="0"/>
              <a:t>Interpreter (English &amp; Spanish) </a:t>
            </a:r>
          </a:p>
          <a:p>
            <a:pPr lvl="1"/>
            <a:r>
              <a:rPr lang="en-US" sz="1200" dirty="0" err="1"/>
              <a:t>Interprete</a:t>
            </a:r>
            <a:r>
              <a:rPr lang="en-US" sz="1200" dirty="0"/>
              <a:t> (</a:t>
            </a:r>
            <a:r>
              <a:rPr lang="en-US" sz="1200" dirty="0" err="1"/>
              <a:t>Inglés</a:t>
            </a:r>
            <a:r>
              <a:rPr lang="en-US" sz="1200" dirty="0"/>
              <a:t> y </a:t>
            </a:r>
            <a:r>
              <a:rPr lang="en-US" sz="1200" dirty="0" err="1"/>
              <a:t>español</a:t>
            </a:r>
            <a:r>
              <a:rPr lang="en-US" sz="1200" dirty="0"/>
              <a:t>)</a:t>
            </a:r>
          </a:p>
          <a:p>
            <a:pPr lvl="1"/>
            <a:endParaRPr lang="en-US" sz="1200" dirty="0"/>
          </a:p>
          <a:p>
            <a:pPr lvl="1"/>
            <a:endParaRPr lang="en-US" sz="1200" dirty="0"/>
          </a:p>
          <a:p>
            <a:pPr lvl="1"/>
            <a:endParaRPr lang="en-US" sz="1200" dirty="0"/>
          </a:p>
          <a:p>
            <a:pPr lvl="1"/>
            <a:endParaRPr lang="en-US" sz="1200" dirty="0"/>
          </a:p>
          <a:p>
            <a:pPr lvl="1"/>
            <a:endParaRPr lang="en-US" sz="1200" dirty="0"/>
          </a:p>
          <a:p>
            <a:endParaRPr lang="en-US" dirty="0"/>
          </a:p>
        </p:txBody>
      </p:sp>
      <p:pic>
        <p:nvPicPr>
          <p:cNvPr id="1026" name="Picture 2">
            <a:extLst>
              <a:ext uri="{FF2B5EF4-FFF2-40B4-BE49-F238E27FC236}">
                <a16:creationId xmlns:a16="http://schemas.microsoft.com/office/drawing/2014/main" id="{568E66E2-8103-F41F-0472-8C64C92C9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2" y="2678463"/>
            <a:ext cx="2222177" cy="293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9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2170</Words>
  <Application>Microsoft Office PowerPoint</Application>
  <PresentationFormat>Widescreen</PresentationFormat>
  <Paragraphs>193</Paragraphs>
  <Slides>18</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Calibri</vt:lpstr>
      <vt:lpstr>Calibri Light</vt:lpstr>
      <vt:lpstr>Chalkboard</vt:lpstr>
      <vt:lpstr>Comic Sans MS</vt:lpstr>
      <vt:lpstr>Devanagari Sangam MN</vt:lpstr>
      <vt:lpstr>Franklin Gothic Demi</vt:lpstr>
      <vt:lpstr>Futura Medium</vt:lpstr>
      <vt:lpstr>Lora</vt:lpstr>
      <vt:lpstr>Symbol</vt:lpstr>
      <vt:lpstr>Tahoma</vt:lpstr>
      <vt:lpstr>Office Theme</vt:lpstr>
      <vt:lpstr>Greenbrae’s  Back to School Night  &amp;  Title 1 Presentation </vt:lpstr>
      <vt:lpstr>WELCOME TO GREENBRAE ELEMENTARY SCHOOL </vt:lpstr>
      <vt:lpstr>Arrival  All students can arrive at 8:40. Main gate on 4th street and Kinder gate on O street will open at 8:40, we ask that everyone enters through the gate on 4th street except kinder or siblings that are dropping them off.  First bell rings at 8:55 and late bell at 9:00am  Students are marked tardy at 9:00am    </vt:lpstr>
      <vt:lpstr>Breakfast/Recess/Lunch</vt:lpstr>
      <vt:lpstr>Clinic Procedures</vt:lpstr>
      <vt:lpstr>2024-2025          Attendance           office Staff                   Sarah Lucey – Secretary         Adora Spence – Attendance Clerk </vt:lpstr>
      <vt:lpstr> PBIS  Positive Behavior  Intervention and Support                      </vt:lpstr>
      <vt:lpstr> Meet our Fabulous Counselor   Mrs. Solvason                   </vt:lpstr>
      <vt:lpstr> FACE LIAISON   (Family and Community Engagement)   Mrs. Hinojosa </vt:lpstr>
      <vt:lpstr>Overview of Title I</vt:lpstr>
      <vt:lpstr>Requirements of a Title I School</vt:lpstr>
      <vt:lpstr>Participation</vt:lpstr>
      <vt:lpstr>Program Funds</vt:lpstr>
      <vt:lpstr>Parent and Family Engagement Policy</vt:lpstr>
      <vt:lpstr>Parents’ Right-to-Know – School Level</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Stach, Mary</dc:creator>
  <cp:lastModifiedBy>Hinojosa, Claudia</cp:lastModifiedBy>
  <cp:revision>13</cp:revision>
  <cp:lastPrinted>2024-08-16T20:54:18Z</cp:lastPrinted>
  <dcterms:created xsi:type="dcterms:W3CDTF">2023-06-27T17:43:13Z</dcterms:created>
  <dcterms:modified xsi:type="dcterms:W3CDTF">2024-08-21T20:54:46Z</dcterms:modified>
</cp:coreProperties>
</file>